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6" r:id="rId1"/>
    <p:sldMasterId id="2147483668" r:id="rId2"/>
  </p:sldMasterIdLst>
  <p:notesMasterIdLst>
    <p:notesMasterId r:id="rId17"/>
  </p:notesMasterIdLst>
  <p:sldIdLst>
    <p:sldId id="342" r:id="rId3"/>
    <p:sldId id="350" r:id="rId4"/>
    <p:sldId id="351" r:id="rId5"/>
    <p:sldId id="343" r:id="rId6"/>
    <p:sldId id="349" r:id="rId7"/>
    <p:sldId id="353" r:id="rId8"/>
    <p:sldId id="354" r:id="rId9"/>
    <p:sldId id="355" r:id="rId10"/>
    <p:sldId id="356" r:id="rId11"/>
    <p:sldId id="347" r:id="rId12"/>
    <p:sldId id="352" r:id="rId13"/>
    <p:sldId id="357" r:id="rId14"/>
    <p:sldId id="358" r:id="rId15"/>
    <p:sldId id="30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3592" autoAdjust="0"/>
  </p:normalViewPr>
  <p:slideViewPr>
    <p:cSldViewPr snapToGrid="0">
      <p:cViewPr varScale="1">
        <p:scale>
          <a:sx n="107" d="100"/>
          <a:sy n="107" d="100"/>
        </p:scale>
        <p:origin x="90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3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0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33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2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5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5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1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9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4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40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8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8B1BF74B-381F-7543-91AC-AF11BDF73C1A}"/>
              </a:ext>
            </a:extLst>
          </p:cNvPr>
          <p:cNvSpPr/>
          <p:nvPr/>
        </p:nvSpPr>
        <p:spPr>
          <a:xfrm>
            <a:off x="0" y="1"/>
            <a:ext cx="12188641" cy="6858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34990A1C-77B7-7D42-89B0-916CA8D903C7}"/>
              </a:ext>
            </a:extLst>
          </p:cNvPr>
          <p:cNvSpPr/>
          <p:nvPr/>
        </p:nvSpPr>
        <p:spPr>
          <a:xfrm>
            <a:off x="4469271" y="0"/>
            <a:ext cx="7722729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25" y="0"/>
                </a:moveTo>
                <a:lnTo>
                  <a:pt x="5025" y="4993"/>
                </a:lnTo>
                <a:lnTo>
                  <a:pt x="204" y="8377"/>
                </a:lnTo>
                <a:cubicBezTo>
                  <a:pt x="74" y="8471"/>
                  <a:pt x="0" y="8627"/>
                  <a:pt x="0" y="8795"/>
                </a:cubicBezTo>
                <a:lnTo>
                  <a:pt x="0" y="9599"/>
                </a:lnTo>
                <a:cubicBezTo>
                  <a:pt x="0" y="9985"/>
                  <a:pt x="379" y="10226"/>
                  <a:pt x="676" y="10017"/>
                </a:cubicBezTo>
                <a:lnTo>
                  <a:pt x="4359" y="7426"/>
                </a:lnTo>
                <a:cubicBezTo>
                  <a:pt x="4655" y="7217"/>
                  <a:pt x="5034" y="7458"/>
                  <a:pt x="5034" y="7844"/>
                </a:cubicBezTo>
                <a:lnTo>
                  <a:pt x="5034" y="7896"/>
                </a:lnTo>
                <a:cubicBezTo>
                  <a:pt x="5034" y="8063"/>
                  <a:pt x="4960" y="8231"/>
                  <a:pt x="4831" y="8314"/>
                </a:cubicBezTo>
                <a:lnTo>
                  <a:pt x="3507" y="9244"/>
                </a:lnTo>
                <a:cubicBezTo>
                  <a:pt x="3378" y="9338"/>
                  <a:pt x="3304" y="9494"/>
                  <a:pt x="3304" y="9662"/>
                </a:cubicBezTo>
                <a:lnTo>
                  <a:pt x="3304" y="10466"/>
                </a:lnTo>
                <a:cubicBezTo>
                  <a:pt x="3304" y="10852"/>
                  <a:pt x="3683" y="11092"/>
                  <a:pt x="3979" y="10884"/>
                </a:cubicBezTo>
                <a:lnTo>
                  <a:pt x="4377" y="10602"/>
                </a:lnTo>
                <a:cubicBezTo>
                  <a:pt x="4674" y="10393"/>
                  <a:pt x="5053" y="10633"/>
                  <a:pt x="5053" y="11019"/>
                </a:cubicBezTo>
                <a:lnTo>
                  <a:pt x="5053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025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1D4BCBE8-C5A9-5545-9180-8CFEB36D4DE0}"/>
              </a:ext>
            </a:extLst>
          </p:cNvPr>
          <p:cNvSpPr/>
          <p:nvPr userDrawn="1"/>
        </p:nvSpPr>
        <p:spPr>
          <a:xfrm>
            <a:off x="0" y="0"/>
            <a:ext cx="8951124" cy="6062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19260"/>
                </a:lnTo>
                <a:lnTo>
                  <a:pt x="0" y="19730"/>
                </a:lnTo>
                <a:lnTo>
                  <a:pt x="0" y="21600"/>
                </a:lnTo>
                <a:lnTo>
                  <a:pt x="5814" y="16285"/>
                </a:lnTo>
                <a:cubicBezTo>
                  <a:pt x="5927" y="16179"/>
                  <a:pt x="5991" y="16003"/>
                  <a:pt x="5991" y="15815"/>
                </a:cubicBezTo>
                <a:lnTo>
                  <a:pt x="5991" y="14569"/>
                </a:lnTo>
                <a:cubicBezTo>
                  <a:pt x="5991" y="14380"/>
                  <a:pt x="6055" y="14192"/>
                  <a:pt x="6167" y="14098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B170F72D-A2D5-7341-831E-C61CB28AC3C0}"/>
              </a:ext>
            </a:extLst>
          </p:cNvPr>
          <p:cNvSpPr/>
          <p:nvPr/>
        </p:nvSpPr>
        <p:spPr>
          <a:xfrm>
            <a:off x="9848738" y="4752411"/>
            <a:ext cx="2343262" cy="195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170" extrusionOk="0">
                <a:moveTo>
                  <a:pt x="2188" y="20921"/>
                </a:moveTo>
                <a:lnTo>
                  <a:pt x="21570" y="6723"/>
                </a:lnTo>
                <a:lnTo>
                  <a:pt x="21570" y="0"/>
                </a:lnTo>
                <a:lnTo>
                  <a:pt x="669" y="15306"/>
                </a:lnTo>
                <a:cubicBezTo>
                  <a:pt x="243" y="15628"/>
                  <a:pt x="0" y="16164"/>
                  <a:pt x="0" y="16736"/>
                </a:cubicBezTo>
                <a:lnTo>
                  <a:pt x="0" y="19490"/>
                </a:lnTo>
                <a:cubicBezTo>
                  <a:pt x="-30" y="20813"/>
                  <a:pt x="1216" y="21600"/>
                  <a:pt x="2188" y="20921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9B180B7D-6293-BF41-96D5-35184350B45B}"/>
              </a:ext>
            </a:extLst>
          </p:cNvPr>
          <p:cNvSpPr/>
          <p:nvPr/>
        </p:nvSpPr>
        <p:spPr>
          <a:xfrm>
            <a:off x="0" y="4092354"/>
            <a:ext cx="1392725" cy="1110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0" extrusionOk="0">
                <a:moveTo>
                  <a:pt x="51" y="20820"/>
                </a:moveTo>
                <a:lnTo>
                  <a:pt x="20474" y="5409"/>
                </a:lnTo>
                <a:cubicBezTo>
                  <a:pt x="21191" y="4852"/>
                  <a:pt x="21600" y="3924"/>
                  <a:pt x="21600" y="2933"/>
                </a:cubicBezTo>
                <a:lnTo>
                  <a:pt x="21600" y="2933"/>
                </a:lnTo>
                <a:cubicBezTo>
                  <a:pt x="21600" y="644"/>
                  <a:pt x="19501" y="-780"/>
                  <a:pt x="17864" y="458"/>
                </a:cubicBezTo>
                <a:lnTo>
                  <a:pt x="0" y="13888"/>
                </a:lnTo>
                <a:lnTo>
                  <a:pt x="0" y="20820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539695" y="469900"/>
            <a:ext cx="4963327" cy="3526367"/>
          </a:xfrm>
        </p:spPr>
        <p:txBody>
          <a:bodyPr anchor="b">
            <a:noAutofit/>
          </a:bodyPr>
          <a:lstStyle>
            <a:lvl1pPr algn="r">
              <a:defRPr sz="6600">
                <a:solidFill>
                  <a:schemeClr val="tx1"/>
                </a:solidFill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539695" y="3996267"/>
            <a:ext cx="4963327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2B2FC30-A70A-3DCF-77F9-4202A779A0E2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B09335B-7A7E-2599-7E59-50B4ED26712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081B706-259E-5D37-D1CA-B5050EC0073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8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D8C3D43-ADB0-D34D-98B6-F9B9A012DF13}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6101482" y="12318999"/>
            <a:chExt cx="4687148" cy="2636521"/>
          </a:xfrm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87C4D10D-D6AB-6545-ADBF-C2F2641DF1B5}"/>
                </a:ext>
              </a:extLst>
            </p:cNvPr>
            <p:cNvSpPr/>
            <p:nvPr/>
          </p:nvSpPr>
          <p:spPr>
            <a:xfrm>
              <a:off x="16101482" y="12319000"/>
              <a:ext cx="4687148" cy="2636520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03F6846-D32C-BD4C-8191-05D94E9B0898}"/>
                </a:ext>
              </a:extLst>
            </p:cNvPr>
            <p:cNvSpPr/>
            <p:nvPr/>
          </p:nvSpPr>
          <p:spPr>
            <a:xfrm>
              <a:off x="16891000" y="12318999"/>
              <a:ext cx="3241041" cy="263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3618" y="21600"/>
                  </a:lnTo>
                  <a:lnTo>
                    <a:pt x="21126" y="15857"/>
                  </a:lnTo>
                  <a:cubicBezTo>
                    <a:pt x="21422" y="15628"/>
                    <a:pt x="21600" y="15232"/>
                    <a:pt x="21600" y="14806"/>
                  </a:cubicBez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5663569-9AB2-D946-B8F0-606DB40D5F79}"/>
                </a:ext>
              </a:extLst>
            </p:cNvPr>
            <p:cNvSpPr/>
            <p:nvPr/>
          </p:nvSpPr>
          <p:spPr>
            <a:xfrm>
              <a:off x="16101482" y="12958766"/>
              <a:ext cx="947421" cy="79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0" extrusionOk="0">
                  <a:moveTo>
                    <a:pt x="0" y="21240"/>
                  </a:moveTo>
                  <a:lnTo>
                    <a:pt x="21021" y="5961"/>
                  </a:lnTo>
                  <a:cubicBezTo>
                    <a:pt x="21368" y="5691"/>
                    <a:pt x="21600" y="5251"/>
                    <a:pt x="21600" y="4778"/>
                  </a:cubicBezTo>
                  <a:lnTo>
                    <a:pt x="21600" y="1398"/>
                  </a:lnTo>
                  <a:cubicBezTo>
                    <a:pt x="21600" y="282"/>
                    <a:pt x="20558" y="-360"/>
                    <a:pt x="19776" y="215"/>
                  </a:cubicBezTo>
                  <a:lnTo>
                    <a:pt x="29" y="14581"/>
                  </a:lnTo>
                  <a:lnTo>
                    <a:pt x="29" y="2124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1C4F954-218A-1746-A199-1A2E499F992C}"/>
                </a:ext>
              </a:extLst>
            </p:cNvPr>
            <p:cNvSpPr/>
            <p:nvPr/>
          </p:nvSpPr>
          <p:spPr>
            <a:xfrm>
              <a:off x="19885658" y="14112273"/>
              <a:ext cx="902972" cy="759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2" extrusionOk="0">
                  <a:moveTo>
                    <a:pt x="1944" y="20962"/>
                  </a:moveTo>
                  <a:lnTo>
                    <a:pt x="21600" y="6668"/>
                  </a:lnTo>
                  <a:lnTo>
                    <a:pt x="21600" y="0"/>
                  </a:lnTo>
                  <a:lnTo>
                    <a:pt x="608" y="15251"/>
                  </a:lnTo>
                  <a:cubicBezTo>
                    <a:pt x="243" y="15535"/>
                    <a:pt x="0" y="15996"/>
                    <a:pt x="0" y="16493"/>
                  </a:cubicBezTo>
                  <a:lnTo>
                    <a:pt x="0" y="19720"/>
                  </a:lnTo>
                  <a:cubicBezTo>
                    <a:pt x="30" y="20891"/>
                    <a:pt x="1094" y="21600"/>
                    <a:pt x="1944" y="2096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91A0296-5F63-5E4C-A52A-2A3EF0409C96}"/>
                </a:ext>
              </a:extLst>
            </p:cNvPr>
            <p:cNvSpPr/>
            <p:nvPr/>
          </p:nvSpPr>
          <p:spPr>
            <a:xfrm>
              <a:off x="20132041" y="14005224"/>
              <a:ext cx="656589" cy="540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1" extrusionOk="0">
                  <a:moveTo>
                    <a:pt x="2674" y="20758"/>
                  </a:moveTo>
                  <a:lnTo>
                    <a:pt x="21600" y="6787"/>
                  </a:lnTo>
                  <a:lnTo>
                    <a:pt x="21600" y="0"/>
                  </a:lnTo>
                  <a:lnTo>
                    <a:pt x="836" y="15308"/>
                  </a:lnTo>
                  <a:cubicBezTo>
                    <a:pt x="334" y="15705"/>
                    <a:pt x="0" y="16349"/>
                    <a:pt x="0" y="17042"/>
                  </a:cubicBezTo>
                  <a:lnTo>
                    <a:pt x="0" y="18974"/>
                  </a:lnTo>
                  <a:cubicBezTo>
                    <a:pt x="42" y="20659"/>
                    <a:pt x="1504" y="21600"/>
                    <a:pt x="2674" y="20758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B20C3480-C465-5944-8042-0ABC25702527}"/>
                </a:ext>
              </a:extLst>
            </p:cNvPr>
            <p:cNvSpPr/>
            <p:nvPr/>
          </p:nvSpPr>
          <p:spPr>
            <a:xfrm>
              <a:off x="16256000" y="12681371"/>
              <a:ext cx="566421" cy="40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40" extrusionOk="0">
                  <a:moveTo>
                    <a:pt x="3535" y="19610"/>
                  </a:moveTo>
                  <a:lnTo>
                    <a:pt x="20535" y="5881"/>
                  </a:lnTo>
                  <a:cubicBezTo>
                    <a:pt x="21213" y="5314"/>
                    <a:pt x="21600" y="4370"/>
                    <a:pt x="21600" y="3362"/>
                  </a:cubicBezTo>
                  <a:lnTo>
                    <a:pt x="21600" y="2984"/>
                  </a:lnTo>
                  <a:cubicBezTo>
                    <a:pt x="21600" y="654"/>
                    <a:pt x="19614" y="-794"/>
                    <a:pt x="18065" y="465"/>
                  </a:cubicBezTo>
                  <a:lnTo>
                    <a:pt x="1065" y="14194"/>
                  </a:lnTo>
                  <a:cubicBezTo>
                    <a:pt x="387" y="14761"/>
                    <a:pt x="0" y="15705"/>
                    <a:pt x="0" y="16713"/>
                  </a:cubicBezTo>
                  <a:lnTo>
                    <a:pt x="0" y="17091"/>
                  </a:lnTo>
                  <a:cubicBezTo>
                    <a:pt x="48" y="19358"/>
                    <a:pt x="2034" y="20806"/>
                    <a:pt x="3535" y="1961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756" y="66287"/>
            <a:ext cx="8015016" cy="13791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755" y="1664133"/>
            <a:ext cx="8015016" cy="44735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9969D8E-87D4-FD1C-FC32-E052DE4A0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0FC54E-FAE7-BBB7-9410-82F74B83E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D98FE29-06B1-0262-EA82-2966BE8D1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17FD732-3DB0-FD57-A378-7CD7A7EACAE3}"/>
              </a:ext>
            </a:extLst>
          </p:cNvPr>
          <p:cNvSpPr/>
          <p:nvPr/>
        </p:nvSpPr>
        <p:spPr>
          <a:xfrm>
            <a:off x="0" y="5042803"/>
            <a:ext cx="2083785" cy="1815197"/>
          </a:xfrm>
          <a:custGeom>
            <a:avLst/>
            <a:gdLst>
              <a:gd name="connsiteX0" fmla="*/ 1945993 w 2083785"/>
              <a:gd name="connsiteY0" fmla="*/ 12 h 1815197"/>
              <a:gd name="connsiteX1" fmla="*/ 2083785 w 2083785"/>
              <a:gd name="connsiteY1" fmla="*/ 136449 h 1815197"/>
              <a:gd name="connsiteX2" fmla="*/ 2083785 w 2083785"/>
              <a:gd name="connsiteY2" fmla="*/ 466394 h 1815197"/>
              <a:gd name="connsiteX3" fmla="*/ 2017800 w 2083785"/>
              <a:gd name="connsiteY3" fmla="*/ 581875 h 1815197"/>
              <a:gd name="connsiteX4" fmla="*/ 36843 w 2083785"/>
              <a:gd name="connsiteY4" fmla="*/ 1815197 h 1815197"/>
              <a:gd name="connsiteX5" fmla="*/ 0 w 2083785"/>
              <a:gd name="connsiteY5" fmla="*/ 1815197 h 1815197"/>
              <a:gd name="connsiteX6" fmla="*/ 0 w 2083785"/>
              <a:gd name="connsiteY6" fmla="*/ 1189951 h 1815197"/>
              <a:gd name="connsiteX7" fmla="*/ 1875916 w 2083785"/>
              <a:gd name="connsiteY7" fmla="*/ 20968 h 1815197"/>
              <a:gd name="connsiteX8" fmla="*/ 1945993 w 2083785"/>
              <a:gd name="connsiteY8" fmla="*/ 12 h 181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3785" h="1815197">
                <a:moveTo>
                  <a:pt x="1945993" y="12"/>
                </a:moveTo>
                <a:cubicBezTo>
                  <a:pt x="2016988" y="-935"/>
                  <a:pt x="2083785" y="54743"/>
                  <a:pt x="2083785" y="136449"/>
                </a:cubicBezTo>
                <a:lnTo>
                  <a:pt x="2083785" y="466394"/>
                </a:lnTo>
                <a:cubicBezTo>
                  <a:pt x="2083785" y="512567"/>
                  <a:pt x="2057346" y="555518"/>
                  <a:pt x="2017800" y="581875"/>
                </a:cubicBezTo>
                <a:lnTo>
                  <a:pt x="36843" y="1815197"/>
                </a:lnTo>
                <a:lnTo>
                  <a:pt x="0" y="1815197"/>
                </a:lnTo>
                <a:lnTo>
                  <a:pt x="0" y="1189951"/>
                </a:lnTo>
                <a:lnTo>
                  <a:pt x="1875916" y="20968"/>
                </a:lnTo>
                <a:cubicBezTo>
                  <a:pt x="1898196" y="6935"/>
                  <a:pt x="1922328" y="328"/>
                  <a:pt x="1945993" y="1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0AB593E-E0DE-C496-8719-8F640C1DEDC9}"/>
              </a:ext>
            </a:extLst>
          </p:cNvPr>
          <p:cNvSpPr/>
          <p:nvPr/>
        </p:nvSpPr>
        <p:spPr>
          <a:xfrm>
            <a:off x="0" y="5310628"/>
            <a:ext cx="1375708" cy="1194917"/>
          </a:xfrm>
          <a:custGeom>
            <a:avLst/>
            <a:gdLst>
              <a:gd name="connsiteX0" fmla="*/ 1237898 w 1375708"/>
              <a:gd name="connsiteY0" fmla="*/ 11 h 1194917"/>
              <a:gd name="connsiteX1" fmla="*/ 1375708 w 1375708"/>
              <a:gd name="connsiteY1" fmla="*/ 136439 h 1194917"/>
              <a:gd name="connsiteX2" fmla="*/ 1375708 w 1375708"/>
              <a:gd name="connsiteY2" fmla="*/ 265158 h 1194917"/>
              <a:gd name="connsiteX3" fmla="*/ 1309681 w 1375708"/>
              <a:gd name="connsiteY3" fmla="*/ 380654 h 1194917"/>
              <a:gd name="connsiteX4" fmla="*/ 0 w 1375708"/>
              <a:gd name="connsiteY4" fmla="*/ 1194917 h 1194917"/>
              <a:gd name="connsiteX5" fmla="*/ 0 w 1375708"/>
              <a:gd name="connsiteY5" fmla="*/ 747957 h 1194917"/>
              <a:gd name="connsiteX6" fmla="*/ 1167833 w 1375708"/>
              <a:gd name="connsiteY6" fmla="*/ 20943 h 1194917"/>
              <a:gd name="connsiteX7" fmla="*/ 1237898 w 1375708"/>
              <a:gd name="connsiteY7" fmla="*/ 11 h 119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5708" h="1194917">
                <a:moveTo>
                  <a:pt x="1237898" y="11"/>
                </a:moveTo>
                <a:cubicBezTo>
                  <a:pt x="1308891" y="-921"/>
                  <a:pt x="1375708" y="54751"/>
                  <a:pt x="1375708" y="136439"/>
                </a:cubicBezTo>
                <a:lnTo>
                  <a:pt x="1375708" y="265158"/>
                </a:lnTo>
                <a:cubicBezTo>
                  <a:pt x="1375708" y="311343"/>
                  <a:pt x="1349329" y="354205"/>
                  <a:pt x="1309681" y="380654"/>
                </a:cubicBezTo>
                <a:lnTo>
                  <a:pt x="0" y="1194917"/>
                </a:lnTo>
                <a:lnTo>
                  <a:pt x="0" y="747957"/>
                </a:lnTo>
                <a:lnTo>
                  <a:pt x="1167833" y="20943"/>
                </a:lnTo>
                <a:cubicBezTo>
                  <a:pt x="1190106" y="6921"/>
                  <a:pt x="1214234" y="322"/>
                  <a:pt x="1237898" y="1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D45702D6-42D2-CA41-A3E2-AEA40110B8A8}"/>
              </a:ext>
            </a:extLst>
          </p:cNvPr>
          <p:cNvSpPr/>
          <p:nvPr/>
        </p:nvSpPr>
        <p:spPr>
          <a:xfrm>
            <a:off x="1" y="4348265"/>
            <a:ext cx="1217606" cy="967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43" extrusionOk="0">
                <a:moveTo>
                  <a:pt x="0" y="20843"/>
                </a:moveTo>
                <a:lnTo>
                  <a:pt x="20429" y="5425"/>
                </a:lnTo>
                <a:cubicBezTo>
                  <a:pt x="21132" y="4856"/>
                  <a:pt x="21600" y="3932"/>
                  <a:pt x="21600" y="2938"/>
                </a:cubicBezTo>
                <a:lnTo>
                  <a:pt x="21600" y="2938"/>
                </a:lnTo>
                <a:cubicBezTo>
                  <a:pt x="21600" y="593"/>
                  <a:pt x="19493" y="-757"/>
                  <a:pt x="17912" y="451"/>
                </a:cubicBezTo>
                <a:lnTo>
                  <a:pt x="59" y="13951"/>
                </a:lnTo>
                <a:lnTo>
                  <a:pt x="59" y="2084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C617D107-FEFD-E445-B14E-3EAAEEF6203F}"/>
              </a:ext>
            </a:extLst>
          </p:cNvPr>
          <p:cNvSpPr/>
          <p:nvPr/>
        </p:nvSpPr>
        <p:spPr>
          <a:xfrm>
            <a:off x="10974393" y="457199"/>
            <a:ext cx="1217606" cy="970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4" extrusionOk="0">
                <a:moveTo>
                  <a:pt x="3746" y="20396"/>
                </a:moveTo>
                <a:lnTo>
                  <a:pt x="21600" y="6940"/>
                </a:lnTo>
                <a:lnTo>
                  <a:pt x="21600" y="0"/>
                </a:lnTo>
                <a:lnTo>
                  <a:pt x="1171" y="15368"/>
                </a:lnTo>
                <a:cubicBezTo>
                  <a:pt x="468" y="15934"/>
                  <a:pt x="0" y="16855"/>
                  <a:pt x="0" y="17847"/>
                </a:cubicBezTo>
                <a:lnTo>
                  <a:pt x="0" y="17847"/>
                </a:lnTo>
                <a:cubicBezTo>
                  <a:pt x="0" y="20184"/>
                  <a:pt x="2107" y="21600"/>
                  <a:pt x="3746" y="2039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E8A1E78F-D9EC-06B9-B466-E7FA6326835F}"/>
              </a:ext>
            </a:extLst>
          </p:cNvPr>
          <p:cNvSpPr/>
          <p:nvPr userDrawn="1"/>
        </p:nvSpPr>
        <p:spPr>
          <a:xfrm>
            <a:off x="0" y="327334"/>
            <a:ext cx="1389421" cy="111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0" extrusionOk="0">
                <a:moveTo>
                  <a:pt x="0" y="20820"/>
                </a:moveTo>
                <a:lnTo>
                  <a:pt x="20471" y="5409"/>
                </a:lnTo>
                <a:cubicBezTo>
                  <a:pt x="21190" y="4852"/>
                  <a:pt x="21600" y="3924"/>
                  <a:pt x="21600" y="2933"/>
                </a:cubicBezTo>
                <a:lnTo>
                  <a:pt x="21600" y="2933"/>
                </a:lnTo>
                <a:cubicBezTo>
                  <a:pt x="21600" y="643"/>
                  <a:pt x="19496" y="-780"/>
                  <a:pt x="17855" y="458"/>
                </a:cubicBezTo>
                <a:lnTo>
                  <a:pt x="0" y="13888"/>
                </a:lnTo>
                <a:lnTo>
                  <a:pt x="0" y="2082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85027FE8-A67A-A3C9-161B-803B239D83E7}"/>
              </a:ext>
            </a:extLst>
          </p:cNvPr>
          <p:cNvSpPr/>
          <p:nvPr userDrawn="1"/>
        </p:nvSpPr>
        <p:spPr>
          <a:xfrm>
            <a:off x="274882" y="327334"/>
            <a:ext cx="1473349" cy="105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0" extrusionOk="0">
                <a:moveTo>
                  <a:pt x="3535" y="19610"/>
                </a:moveTo>
                <a:lnTo>
                  <a:pt x="20535" y="5881"/>
                </a:lnTo>
                <a:cubicBezTo>
                  <a:pt x="21213" y="5314"/>
                  <a:pt x="21600" y="4370"/>
                  <a:pt x="21600" y="3362"/>
                </a:cubicBezTo>
                <a:lnTo>
                  <a:pt x="21600" y="2984"/>
                </a:lnTo>
                <a:cubicBezTo>
                  <a:pt x="21600" y="654"/>
                  <a:pt x="19614" y="-794"/>
                  <a:pt x="18065" y="465"/>
                </a:cubicBezTo>
                <a:lnTo>
                  <a:pt x="1065" y="14194"/>
                </a:lnTo>
                <a:cubicBezTo>
                  <a:pt x="387" y="14761"/>
                  <a:pt x="0" y="15705"/>
                  <a:pt x="0" y="16713"/>
                </a:cubicBezTo>
                <a:lnTo>
                  <a:pt x="0" y="17091"/>
                </a:lnTo>
                <a:cubicBezTo>
                  <a:pt x="48" y="19358"/>
                  <a:pt x="2034" y="20806"/>
                  <a:pt x="3535" y="1961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FA9D02A-27A5-D8B3-0615-20F6F5D6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756" y="66287"/>
            <a:ext cx="8015016" cy="13791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14B5907-66DC-D645-B8BC-7F5FE2E17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755" y="1664133"/>
            <a:ext cx="8015016" cy="44735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A86715-9EA5-8349-3B60-3A31BC15C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34337A-F4B9-6BA5-EF50-791C2C9D3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C7B502-28CD-1CE0-2BDA-EF7E32C6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2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E50C884E-11DB-0D41-AB16-82A57F6FFD7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155FAB-9D8F-2243-AD92-23AAB67CA165}"/>
              </a:ext>
            </a:extLst>
          </p:cNvPr>
          <p:cNvSpPr/>
          <p:nvPr userDrawn="1"/>
        </p:nvSpPr>
        <p:spPr>
          <a:xfrm>
            <a:off x="0" y="0"/>
            <a:ext cx="6655443" cy="39169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68AECB6E-67B6-B441-BFFA-0CCD9879529E}"/>
              </a:ext>
            </a:extLst>
          </p:cNvPr>
          <p:cNvSpPr/>
          <p:nvPr/>
        </p:nvSpPr>
        <p:spPr>
          <a:xfrm>
            <a:off x="0" y="327334"/>
            <a:ext cx="1389421" cy="111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0" extrusionOk="0">
                <a:moveTo>
                  <a:pt x="0" y="20820"/>
                </a:moveTo>
                <a:lnTo>
                  <a:pt x="20471" y="5409"/>
                </a:lnTo>
                <a:cubicBezTo>
                  <a:pt x="21190" y="4852"/>
                  <a:pt x="21600" y="3924"/>
                  <a:pt x="21600" y="2933"/>
                </a:cubicBezTo>
                <a:lnTo>
                  <a:pt x="21600" y="2933"/>
                </a:lnTo>
                <a:cubicBezTo>
                  <a:pt x="21600" y="643"/>
                  <a:pt x="19496" y="-780"/>
                  <a:pt x="17855" y="458"/>
                </a:cubicBezTo>
                <a:lnTo>
                  <a:pt x="0" y="13888"/>
                </a:lnTo>
                <a:lnTo>
                  <a:pt x="0" y="2082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68689606-4997-D543-B698-39ADA06A919F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37" y="0"/>
                </a:moveTo>
                <a:lnTo>
                  <a:pt x="6623" y="5337"/>
                </a:lnTo>
                <a:cubicBezTo>
                  <a:pt x="6435" y="5546"/>
                  <a:pt x="6194" y="5306"/>
                  <a:pt x="6194" y="4920"/>
                </a:cubicBezTo>
                <a:lnTo>
                  <a:pt x="6194" y="4805"/>
                </a:lnTo>
                <a:cubicBezTo>
                  <a:pt x="6194" y="4418"/>
                  <a:pt x="5953" y="4178"/>
                  <a:pt x="5765" y="4387"/>
                </a:cubicBezTo>
                <a:lnTo>
                  <a:pt x="1932" y="8638"/>
                </a:lnTo>
                <a:cubicBezTo>
                  <a:pt x="1849" y="8732"/>
                  <a:pt x="1802" y="8889"/>
                  <a:pt x="1802" y="9056"/>
                </a:cubicBezTo>
                <a:lnTo>
                  <a:pt x="1802" y="10403"/>
                </a:lnTo>
                <a:cubicBezTo>
                  <a:pt x="1802" y="10570"/>
                  <a:pt x="1755" y="10737"/>
                  <a:pt x="1673" y="10821"/>
                </a:cubicBezTo>
                <a:lnTo>
                  <a:pt x="0" y="12670"/>
                </a:lnTo>
                <a:lnTo>
                  <a:pt x="0" y="21600"/>
                </a:lnTo>
                <a:lnTo>
                  <a:pt x="9024" y="21600"/>
                </a:lnTo>
                <a:lnTo>
                  <a:pt x="21600" y="7677"/>
                </a:lnTo>
                <a:lnTo>
                  <a:pt x="21600" y="0"/>
                </a:lnTo>
                <a:lnTo>
                  <a:pt x="1143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95BBB1DE-60B4-7F4C-AE75-2F2AC3517656}"/>
              </a:ext>
            </a:extLst>
          </p:cNvPr>
          <p:cNvSpPr/>
          <p:nvPr/>
        </p:nvSpPr>
        <p:spPr>
          <a:xfrm>
            <a:off x="9152434" y="2673232"/>
            <a:ext cx="2346509" cy="1829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218" y="20421"/>
                </a:moveTo>
                <a:lnTo>
                  <a:pt x="20932" y="6133"/>
                </a:lnTo>
                <a:cubicBezTo>
                  <a:pt x="21357" y="5797"/>
                  <a:pt x="21600" y="5238"/>
                  <a:pt x="21600" y="4641"/>
                </a:cubicBezTo>
                <a:lnTo>
                  <a:pt x="21600" y="1768"/>
                </a:lnTo>
                <a:cubicBezTo>
                  <a:pt x="21600" y="388"/>
                  <a:pt x="20354" y="-470"/>
                  <a:pt x="19382" y="276"/>
                </a:cubicBezTo>
                <a:lnTo>
                  <a:pt x="668" y="14564"/>
                </a:lnTo>
                <a:cubicBezTo>
                  <a:pt x="243" y="14900"/>
                  <a:pt x="0" y="15460"/>
                  <a:pt x="0" y="16056"/>
                </a:cubicBezTo>
                <a:lnTo>
                  <a:pt x="0" y="18929"/>
                </a:lnTo>
                <a:cubicBezTo>
                  <a:pt x="0" y="20272"/>
                  <a:pt x="1246" y="21130"/>
                  <a:pt x="2218" y="2042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EB96EC2-55E7-6A4E-AB89-5113A78C7F1B}"/>
              </a:ext>
            </a:extLst>
          </p:cNvPr>
          <p:cNvSpPr/>
          <p:nvPr/>
        </p:nvSpPr>
        <p:spPr>
          <a:xfrm>
            <a:off x="0" y="2414838"/>
            <a:ext cx="2372911" cy="1978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5" extrusionOk="0">
                <a:moveTo>
                  <a:pt x="30" y="21155"/>
                </a:moveTo>
                <a:lnTo>
                  <a:pt x="20939" y="5873"/>
                </a:lnTo>
                <a:cubicBezTo>
                  <a:pt x="21360" y="5555"/>
                  <a:pt x="21600" y="5026"/>
                  <a:pt x="21600" y="4461"/>
                </a:cubicBezTo>
                <a:lnTo>
                  <a:pt x="21600" y="1673"/>
                </a:lnTo>
                <a:cubicBezTo>
                  <a:pt x="21600" y="367"/>
                  <a:pt x="20368" y="-445"/>
                  <a:pt x="19407" y="261"/>
                </a:cubicBezTo>
                <a:lnTo>
                  <a:pt x="0" y="14449"/>
                </a:lnTo>
                <a:lnTo>
                  <a:pt x="0" y="21155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718C5A0E-4736-CB47-B68A-807A3D114BE2}"/>
              </a:ext>
            </a:extLst>
          </p:cNvPr>
          <p:cNvSpPr/>
          <p:nvPr/>
        </p:nvSpPr>
        <p:spPr>
          <a:xfrm>
            <a:off x="10802579" y="3333287"/>
            <a:ext cx="1389421" cy="1110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0" extrusionOk="0">
                <a:moveTo>
                  <a:pt x="3694" y="20362"/>
                </a:moveTo>
                <a:lnTo>
                  <a:pt x="21600" y="6932"/>
                </a:lnTo>
                <a:lnTo>
                  <a:pt x="21600" y="0"/>
                </a:lnTo>
                <a:lnTo>
                  <a:pt x="1129" y="15411"/>
                </a:lnTo>
                <a:cubicBezTo>
                  <a:pt x="410" y="15968"/>
                  <a:pt x="0" y="16896"/>
                  <a:pt x="0" y="17887"/>
                </a:cubicBezTo>
                <a:lnTo>
                  <a:pt x="0" y="17887"/>
                </a:lnTo>
                <a:cubicBezTo>
                  <a:pt x="0" y="20176"/>
                  <a:pt x="2104" y="21600"/>
                  <a:pt x="3694" y="2036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269488" y="1121448"/>
            <a:ext cx="7458712" cy="2110382"/>
          </a:xfrm>
        </p:spPr>
        <p:txBody>
          <a:bodyPr anchor="b">
            <a:normAutofit/>
          </a:bodyPr>
          <a:lstStyle>
            <a:lvl1pPr algn="ctr">
              <a:defRPr sz="60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56260" y="3231830"/>
            <a:ext cx="7471940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5FA340-7420-BB91-9D15-2C1D88A02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6A478AA-7512-DD07-182B-6B194DBF2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0" y="6356350"/>
            <a:ext cx="433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F75A2E-CD9D-7B2B-3D19-BB0DE700F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4000" y="6356350"/>
            <a:ext cx="93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id="{8D79C516-66CB-544F-9564-515906131AB8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992FC357-3CB9-0A4A-9F72-83D56A51EABE}"/>
              </a:ext>
            </a:extLst>
          </p:cNvPr>
          <p:cNvSpPr/>
          <p:nvPr/>
        </p:nvSpPr>
        <p:spPr>
          <a:xfrm>
            <a:off x="-2" y="0"/>
            <a:ext cx="11010502" cy="682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109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3CD17CBE-51FA-D546-9393-6C02D54986CB}"/>
              </a:ext>
            </a:extLst>
          </p:cNvPr>
          <p:cNvSpPr/>
          <p:nvPr/>
        </p:nvSpPr>
        <p:spPr>
          <a:xfrm>
            <a:off x="1136044" y="132014"/>
            <a:ext cx="8838163" cy="6550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9" extrusionOk="0">
                <a:moveTo>
                  <a:pt x="16535" y="2885"/>
                </a:moveTo>
                <a:lnTo>
                  <a:pt x="16535" y="1047"/>
                </a:lnTo>
                <a:cubicBezTo>
                  <a:pt x="16535" y="649"/>
                  <a:pt x="16204" y="402"/>
                  <a:pt x="15946" y="617"/>
                </a:cubicBezTo>
                <a:lnTo>
                  <a:pt x="3896" y="10611"/>
                </a:lnTo>
                <a:cubicBezTo>
                  <a:pt x="3783" y="10708"/>
                  <a:pt x="3718" y="10869"/>
                  <a:pt x="3718" y="11041"/>
                </a:cubicBezTo>
                <a:lnTo>
                  <a:pt x="3718" y="14147"/>
                </a:lnTo>
                <a:cubicBezTo>
                  <a:pt x="3718" y="14319"/>
                  <a:pt x="3654" y="14491"/>
                  <a:pt x="3541" y="14577"/>
                </a:cubicBezTo>
                <a:lnTo>
                  <a:pt x="3033" y="14996"/>
                </a:lnTo>
                <a:cubicBezTo>
                  <a:pt x="2920" y="15092"/>
                  <a:pt x="2855" y="15254"/>
                  <a:pt x="2855" y="15426"/>
                </a:cubicBezTo>
                <a:lnTo>
                  <a:pt x="2855" y="16382"/>
                </a:lnTo>
                <a:cubicBezTo>
                  <a:pt x="2855" y="16554"/>
                  <a:pt x="2791" y="16726"/>
                  <a:pt x="2678" y="16812"/>
                </a:cubicBezTo>
                <a:lnTo>
                  <a:pt x="177" y="18886"/>
                </a:lnTo>
                <a:cubicBezTo>
                  <a:pt x="65" y="18983"/>
                  <a:pt x="0" y="19144"/>
                  <a:pt x="0" y="19316"/>
                </a:cubicBezTo>
                <a:lnTo>
                  <a:pt x="0" y="20143"/>
                </a:lnTo>
                <a:cubicBezTo>
                  <a:pt x="0" y="20541"/>
                  <a:pt x="331" y="20788"/>
                  <a:pt x="589" y="20573"/>
                </a:cubicBezTo>
                <a:lnTo>
                  <a:pt x="2283" y="19165"/>
                </a:lnTo>
                <a:cubicBezTo>
                  <a:pt x="2541" y="18950"/>
                  <a:pt x="2871" y="19198"/>
                  <a:pt x="2871" y="19595"/>
                </a:cubicBezTo>
                <a:lnTo>
                  <a:pt x="2871" y="20820"/>
                </a:lnTo>
                <a:cubicBezTo>
                  <a:pt x="2871" y="21218"/>
                  <a:pt x="3202" y="21465"/>
                  <a:pt x="3460" y="21250"/>
                </a:cubicBezTo>
                <a:lnTo>
                  <a:pt x="21423" y="6356"/>
                </a:lnTo>
                <a:cubicBezTo>
                  <a:pt x="21535" y="6259"/>
                  <a:pt x="21600" y="6098"/>
                  <a:pt x="21600" y="5926"/>
                </a:cubicBezTo>
                <a:lnTo>
                  <a:pt x="21600" y="510"/>
                </a:lnTo>
                <a:cubicBezTo>
                  <a:pt x="21600" y="112"/>
                  <a:pt x="21269" y="-135"/>
                  <a:pt x="21011" y="80"/>
                </a:cubicBezTo>
                <a:lnTo>
                  <a:pt x="17140" y="3293"/>
                </a:lnTo>
                <a:cubicBezTo>
                  <a:pt x="16865" y="3529"/>
                  <a:pt x="16535" y="3282"/>
                  <a:pt x="16535" y="288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D6CF8473-FC28-9946-ABCA-D6B56D8D06DC}"/>
              </a:ext>
            </a:extLst>
          </p:cNvPr>
          <p:cNvSpPr/>
          <p:nvPr/>
        </p:nvSpPr>
        <p:spPr>
          <a:xfrm>
            <a:off x="0" y="1947168"/>
            <a:ext cx="2346508" cy="19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0" extrusionOk="0">
                <a:moveTo>
                  <a:pt x="30" y="21150"/>
                </a:moveTo>
                <a:lnTo>
                  <a:pt x="20932" y="5869"/>
                </a:lnTo>
                <a:cubicBezTo>
                  <a:pt x="21357" y="5548"/>
                  <a:pt x="21600" y="5012"/>
                  <a:pt x="21600" y="4441"/>
                </a:cubicBezTo>
                <a:lnTo>
                  <a:pt x="21600" y="1692"/>
                </a:lnTo>
                <a:cubicBezTo>
                  <a:pt x="21600" y="371"/>
                  <a:pt x="20354" y="-450"/>
                  <a:pt x="19382" y="264"/>
                </a:cubicBezTo>
                <a:lnTo>
                  <a:pt x="0" y="14438"/>
                </a:lnTo>
                <a:lnTo>
                  <a:pt x="0" y="2115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A2F8A15B-1FFC-2B48-9A4C-0FD55918283A}"/>
              </a:ext>
            </a:extLst>
          </p:cNvPr>
          <p:cNvSpPr/>
          <p:nvPr/>
        </p:nvSpPr>
        <p:spPr>
          <a:xfrm>
            <a:off x="9056731" y="5643487"/>
            <a:ext cx="1471930" cy="1052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17" extrusionOk="0">
                <a:moveTo>
                  <a:pt x="3535" y="19552"/>
                </a:moveTo>
                <a:lnTo>
                  <a:pt x="20535" y="5864"/>
                </a:lnTo>
                <a:cubicBezTo>
                  <a:pt x="21213" y="5299"/>
                  <a:pt x="21600" y="4357"/>
                  <a:pt x="21600" y="3352"/>
                </a:cubicBezTo>
                <a:lnTo>
                  <a:pt x="21600" y="2975"/>
                </a:lnTo>
                <a:cubicBezTo>
                  <a:pt x="21600" y="652"/>
                  <a:pt x="19614" y="-792"/>
                  <a:pt x="18065" y="464"/>
                </a:cubicBezTo>
                <a:lnTo>
                  <a:pt x="1065" y="14152"/>
                </a:lnTo>
                <a:cubicBezTo>
                  <a:pt x="387" y="14717"/>
                  <a:pt x="0" y="15659"/>
                  <a:pt x="0" y="16664"/>
                </a:cubicBezTo>
                <a:lnTo>
                  <a:pt x="0" y="17041"/>
                </a:lnTo>
                <a:cubicBezTo>
                  <a:pt x="48" y="19364"/>
                  <a:pt x="2034" y="20808"/>
                  <a:pt x="3535" y="1955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F8504438-DB4E-9F40-99DE-B0C15BCF3296}"/>
              </a:ext>
            </a:extLst>
          </p:cNvPr>
          <p:cNvSpPr/>
          <p:nvPr/>
        </p:nvSpPr>
        <p:spPr>
          <a:xfrm>
            <a:off x="9848798" y="1353119"/>
            <a:ext cx="2343202" cy="1955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0" extrusionOk="0">
                <a:moveTo>
                  <a:pt x="2190" y="20886"/>
                </a:moveTo>
                <a:lnTo>
                  <a:pt x="21600" y="6712"/>
                </a:lnTo>
                <a:lnTo>
                  <a:pt x="21600" y="0"/>
                </a:lnTo>
                <a:lnTo>
                  <a:pt x="669" y="15281"/>
                </a:lnTo>
                <a:cubicBezTo>
                  <a:pt x="243" y="15602"/>
                  <a:pt x="0" y="16138"/>
                  <a:pt x="0" y="16709"/>
                </a:cubicBezTo>
                <a:lnTo>
                  <a:pt x="0" y="19458"/>
                </a:lnTo>
                <a:cubicBezTo>
                  <a:pt x="0" y="20779"/>
                  <a:pt x="1247" y="21600"/>
                  <a:pt x="2190" y="2088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66134BA9-1C99-7340-89A1-8DC30546D390}"/>
              </a:ext>
            </a:extLst>
          </p:cNvPr>
          <p:cNvSpPr/>
          <p:nvPr/>
        </p:nvSpPr>
        <p:spPr>
          <a:xfrm>
            <a:off x="7333530" y="2770220"/>
            <a:ext cx="1392725" cy="982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14" extrusionOk="0">
                <a:moveTo>
                  <a:pt x="3737" y="19420"/>
                </a:moveTo>
                <a:lnTo>
                  <a:pt x="20474" y="5844"/>
                </a:lnTo>
                <a:cubicBezTo>
                  <a:pt x="21191" y="5242"/>
                  <a:pt x="21600" y="4239"/>
                  <a:pt x="21600" y="3169"/>
                </a:cubicBezTo>
                <a:lnTo>
                  <a:pt x="21600" y="3169"/>
                </a:lnTo>
                <a:cubicBezTo>
                  <a:pt x="21600" y="695"/>
                  <a:pt x="19501" y="-843"/>
                  <a:pt x="17863" y="494"/>
                </a:cubicBezTo>
                <a:lnTo>
                  <a:pt x="1126" y="14070"/>
                </a:lnTo>
                <a:cubicBezTo>
                  <a:pt x="409" y="14672"/>
                  <a:pt x="0" y="15675"/>
                  <a:pt x="0" y="16745"/>
                </a:cubicBezTo>
                <a:lnTo>
                  <a:pt x="0" y="16745"/>
                </a:lnTo>
                <a:cubicBezTo>
                  <a:pt x="51" y="19219"/>
                  <a:pt x="2150" y="20757"/>
                  <a:pt x="3737" y="19420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DCA4ED27-DA5F-9D4D-8610-D6E59FAF1A9C}"/>
              </a:ext>
            </a:extLst>
          </p:cNvPr>
          <p:cNvSpPr/>
          <p:nvPr/>
        </p:nvSpPr>
        <p:spPr>
          <a:xfrm>
            <a:off x="3215224" y="5379465"/>
            <a:ext cx="1392725" cy="98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47" extrusionOk="0">
                <a:moveTo>
                  <a:pt x="3737" y="19479"/>
                </a:moveTo>
                <a:lnTo>
                  <a:pt x="20474" y="5862"/>
                </a:lnTo>
                <a:cubicBezTo>
                  <a:pt x="21191" y="5258"/>
                  <a:pt x="21600" y="4252"/>
                  <a:pt x="21600" y="3179"/>
                </a:cubicBezTo>
                <a:lnTo>
                  <a:pt x="21600" y="3179"/>
                </a:lnTo>
                <a:cubicBezTo>
                  <a:pt x="21600" y="697"/>
                  <a:pt x="19501" y="-846"/>
                  <a:pt x="17864" y="496"/>
                </a:cubicBezTo>
                <a:lnTo>
                  <a:pt x="1126" y="14113"/>
                </a:lnTo>
                <a:cubicBezTo>
                  <a:pt x="410" y="14717"/>
                  <a:pt x="0" y="15723"/>
                  <a:pt x="0" y="16796"/>
                </a:cubicBezTo>
                <a:lnTo>
                  <a:pt x="0" y="16796"/>
                </a:lnTo>
                <a:cubicBezTo>
                  <a:pt x="0" y="19278"/>
                  <a:pt x="2099" y="20754"/>
                  <a:pt x="3737" y="194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718C5A0E-4736-CB47-B68A-807A3D114BE2}"/>
              </a:ext>
            </a:extLst>
          </p:cNvPr>
          <p:cNvSpPr/>
          <p:nvPr userDrawn="1"/>
        </p:nvSpPr>
        <p:spPr>
          <a:xfrm>
            <a:off x="10802579" y="3333287"/>
            <a:ext cx="1389421" cy="1110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0" extrusionOk="0">
                <a:moveTo>
                  <a:pt x="3694" y="20362"/>
                </a:moveTo>
                <a:lnTo>
                  <a:pt x="21600" y="6932"/>
                </a:lnTo>
                <a:lnTo>
                  <a:pt x="21600" y="0"/>
                </a:lnTo>
                <a:lnTo>
                  <a:pt x="1129" y="15411"/>
                </a:lnTo>
                <a:cubicBezTo>
                  <a:pt x="410" y="15968"/>
                  <a:pt x="0" y="16896"/>
                  <a:pt x="0" y="17887"/>
                </a:cubicBezTo>
                <a:lnTo>
                  <a:pt x="0" y="17887"/>
                </a:lnTo>
                <a:cubicBezTo>
                  <a:pt x="0" y="20176"/>
                  <a:pt x="2104" y="21600"/>
                  <a:pt x="3694" y="20362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 rot="19695877">
            <a:off x="1883564" y="1638529"/>
            <a:ext cx="6998426" cy="2081820"/>
          </a:xfrm>
        </p:spPr>
        <p:txBody>
          <a:bodyPr anchor="b">
            <a:noAutofit/>
          </a:bodyPr>
          <a:lstStyle>
            <a:lvl1pPr algn="ctr">
              <a:defRPr sz="60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 rot="19695874">
            <a:off x="2012057" y="3560100"/>
            <a:ext cx="8265864" cy="764172"/>
          </a:xfrm>
        </p:spPr>
        <p:txBody>
          <a:bodyPr anchor="t"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2F3F0B-F40F-92D9-B1D2-E945CB22B16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3ED2B7-E4A4-352F-B6A4-D90AEAF192C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492671-5457-8F5D-A094-C856FFC4F7C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9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A5F0374-19B2-3024-766F-100A7AE9F9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0602" y="1"/>
            <a:ext cx="3581399" cy="2777821"/>
          </a:xfrm>
          <a:custGeom>
            <a:avLst/>
            <a:gdLst>
              <a:gd name="connsiteX0" fmla="*/ 1402533 w 3581399"/>
              <a:gd name="connsiteY0" fmla="*/ 0 h 2777821"/>
              <a:gd name="connsiteX1" fmla="*/ 3581399 w 3581399"/>
              <a:gd name="connsiteY1" fmla="*/ 0 h 2777821"/>
              <a:gd name="connsiteX2" fmla="*/ 3581399 w 3581399"/>
              <a:gd name="connsiteY2" fmla="*/ 1800718 h 2777821"/>
              <a:gd name="connsiteX3" fmla="*/ 2314540 w 3581399"/>
              <a:gd name="connsiteY3" fmla="*/ 2588580 h 2777821"/>
              <a:gd name="connsiteX4" fmla="*/ 2073426 w 3581399"/>
              <a:gd name="connsiteY4" fmla="*/ 2456588 h 2777821"/>
              <a:gd name="connsiteX5" fmla="*/ 2073426 w 3581399"/>
              <a:gd name="connsiteY5" fmla="*/ 1892400 h 2777821"/>
              <a:gd name="connsiteX6" fmla="*/ 1825760 w 3581399"/>
              <a:gd name="connsiteY6" fmla="*/ 1767161 h 2777821"/>
              <a:gd name="connsiteX7" fmla="*/ 241115 w 3581399"/>
              <a:gd name="connsiteY7" fmla="*/ 2753416 h 2777821"/>
              <a:gd name="connsiteX8" fmla="*/ 0 w 3581399"/>
              <a:gd name="connsiteY8" fmla="*/ 2621425 h 2777821"/>
              <a:gd name="connsiteX9" fmla="*/ 0 w 3581399"/>
              <a:gd name="connsiteY9" fmla="*/ 958941 h 2777821"/>
              <a:gd name="connsiteX10" fmla="*/ 72457 w 3581399"/>
              <a:gd name="connsiteY10" fmla="*/ 826949 h 277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1399" h="2777821">
                <a:moveTo>
                  <a:pt x="1402533" y="0"/>
                </a:moveTo>
                <a:lnTo>
                  <a:pt x="3581399" y="0"/>
                </a:lnTo>
                <a:lnTo>
                  <a:pt x="3581399" y="1800718"/>
                </a:lnTo>
                <a:lnTo>
                  <a:pt x="2314540" y="2588580"/>
                </a:lnTo>
                <a:cubicBezTo>
                  <a:pt x="2208924" y="2654576"/>
                  <a:pt x="2073426" y="2578757"/>
                  <a:pt x="2073426" y="2456588"/>
                </a:cubicBezTo>
                <a:lnTo>
                  <a:pt x="2073426" y="1892400"/>
                </a:lnTo>
                <a:cubicBezTo>
                  <a:pt x="2073426" y="1770537"/>
                  <a:pt x="1938336" y="1694719"/>
                  <a:pt x="1825760" y="1767161"/>
                </a:cubicBezTo>
                <a:lnTo>
                  <a:pt x="241115" y="2753416"/>
                </a:lnTo>
                <a:cubicBezTo>
                  <a:pt x="135499" y="2819412"/>
                  <a:pt x="0" y="2743594"/>
                  <a:pt x="0" y="2621425"/>
                </a:cubicBezTo>
                <a:lnTo>
                  <a:pt x="0" y="958941"/>
                </a:lnTo>
                <a:cubicBezTo>
                  <a:pt x="0" y="906144"/>
                  <a:pt x="26609" y="856724"/>
                  <a:pt x="72457" y="826949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6134" y="2745734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6134" y="297306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6134" y="320040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D9A0C1A-56BE-042D-A45D-0A60FC62E329}"/>
              </a:ext>
            </a:extLst>
          </p:cNvPr>
          <p:cNvSpPr/>
          <p:nvPr userDrawn="1"/>
        </p:nvSpPr>
        <p:spPr>
          <a:xfrm>
            <a:off x="1" y="1664133"/>
            <a:ext cx="2464389" cy="207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40" extrusionOk="0">
                <a:moveTo>
                  <a:pt x="0" y="21240"/>
                </a:moveTo>
                <a:lnTo>
                  <a:pt x="21021" y="5961"/>
                </a:lnTo>
                <a:cubicBezTo>
                  <a:pt x="21368" y="5691"/>
                  <a:pt x="21600" y="5251"/>
                  <a:pt x="21600" y="4778"/>
                </a:cubicBezTo>
                <a:lnTo>
                  <a:pt x="21600" y="1398"/>
                </a:lnTo>
                <a:cubicBezTo>
                  <a:pt x="21600" y="282"/>
                  <a:pt x="20558" y="-360"/>
                  <a:pt x="19776" y="215"/>
                </a:cubicBezTo>
                <a:lnTo>
                  <a:pt x="29" y="14581"/>
                </a:lnTo>
                <a:lnTo>
                  <a:pt x="29" y="2124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D46D0C28-4FDA-CAD1-C99A-F843300EFDA1}"/>
              </a:ext>
            </a:extLst>
          </p:cNvPr>
          <p:cNvSpPr/>
          <p:nvPr userDrawn="1"/>
        </p:nvSpPr>
        <p:spPr>
          <a:xfrm>
            <a:off x="401926" y="942586"/>
            <a:ext cx="1473349" cy="105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0" extrusionOk="0">
                <a:moveTo>
                  <a:pt x="3535" y="19610"/>
                </a:moveTo>
                <a:lnTo>
                  <a:pt x="20535" y="5881"/>
                </a:lnTo>
                <a:cubicBezTo>
                  <a:pt x="21213" y="5314"/>
                  <a:pt x="21600" y="4370"/>
                  <a:pt x="21600" y="3362"/>
                </a:cubicBezTo>
                <a:lnTo>
                  <a:pt x="21600" y="2984"/>
                </a:lnTo>
                <a:cubicBezTo>
                  <a:pt x="21600" y="654"/>
                  <a:pt x="19614" y="-794"/>
                  <a:pt x="18065" y="465"/>
                </a:cubicBezTo>
                <a:lnTo>
                  <a:pt x="1065" y="14194"/>
                </a:lnTo>
                <a:cubicBezTo>
                  <a:pt x="387" y="14761"/>
                  <a:pt x="0" y="15705"/>
                  <a:pt x="0" y="16713"/>
                </a:cubicBezTo>
                <a:lnTo>
                  <a:pt x="0" y="17091"/>
                </a:lnTo>
                <a:cubicBezTo>
                  <a:pt x="48" y="19358"/>
                  <a:pt x="2034" y="20806"/>
                  <a:pt x="3535" y="1961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8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97C59-303D-43EB-830D-58B293D336AC}"/>
              </a:ext>
            </a:extLst>
          </p:cNvPr>
          <p:cNvGrpSpPr/>
          <p:nvPr userDrawn="1"/>
        </p:nvGrpSpPr>
        <p:grpSpPr>
          <a:xfrm>
            <a:off x="838199" y="1830763"/>
            <a:ext cx="10515602" cy="1741127"/>
            <a:chOff x="838199" y="1830763"/>
            <a:chExt cx="10515602" cy="174112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460574F-0FFA-4AF4-9268-D077C9C57D5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9AEC03B-EFBC-451C-9889-555B420B787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2504A8F-A26B-43AF-BF89-2621FF0CE3C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7726C56-B942-4400-8CE0-06996980244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AE760DB-698E-4688-BBAF-49FD684C7AF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A9A194-717A-430D-B418-44C0B8F1A4C3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915F52A-A44F-4FB1-A1A1-1A513475EFE8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034C492-58E9-4550-B83D-E33D2B2217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92FB454-2844-432A-897E-609CA7D5AB1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FE585D9-1B79-4D2C-BE24-8DD53BF2D43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CA650B9-D80A-4F55-849B-9B9229BAB7AB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2A3E8F-2036-4425-950A-9DDCE99E48E2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8D77422-E1EF-442A-B883-288DFB42AC7A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5A5458A-8CAB-46ED-A597-7A9BC874E06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9FB0AE-0FE9-4E47-89E1-28A56DFEFD4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DCBA888-FF6F-4E0D-AD60-DA0D78CD05D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9271256-F951-4086-8A3B-C91C2291A176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7D18AA1-C449-4778-A01C-5FEFF6D4B6F0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07DEC82-2EA5-41B4-BBE2-03D513A6990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C3C8386-1A37-4F90-9D5F-F552F6BD3D6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0C96B97-602D-4FB6-83FA-5F537C10D95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78EB1C9-B967-4BCF-BA1F-F62AD5830A83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30AF99D-4A64-462C-8DC1-2AFD50700E78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251EE8AC-B14F-4016-B318-3215BFA74576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B3EFE93-C789-4C06-AE63-48F21F3F0562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C159A26F-3E35-43ED-9527-94575D015C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97FEBE6-4234-4233-9AAC-C966B38A457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A6CCAEB-B0B2-4918-BF93-14B428F7103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6BAB2D9-48E2-4FD7-8266-8DA7249A311F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373E1AE-97F0-411F-ADE1-F7FA57FDB54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980EC62-1AA7-49B9-A98C-B1AE41A8BAF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B940435-8801-4AE0-AF82-51785C14109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09FEA5B-55A5-4A85-90AE-A3E8181AD6B1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AC24C165-A09C-48A0-8D30-43D9272501D0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F779B59-BF2E-434C-A692-81F3395A2DD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2D25286-DFE7-4DB6-BC2A-849B72A1D58F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FFFC619-3DCF-484B-936D-D1C6706967D7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36F1647-E3A7-42C7-94DB-E22470CD796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812BACF-D77F-4A42-A212-538847FF977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3855A19-9DBA-4293-A411-6842A7DAA99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705E91E-E65F-4094-8904-D56C56FC5F44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6DEB2ED-B6FD-4B88-90DA-9530DA2E64C9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2E667E1-7F5F-4E4F-AF63-4AB31D847A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9D94CA5-400D-47AE-9512-4557FBE20192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1E60784B-8569-41D5-BB14-8F5DAFDCE67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E043B0E-D351-4B21-BB22-FF8713E0E199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57AC92D-3891-4CC7-9301-A742653C394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70D976A-0EA2-4422-A1FB-EE1A159B65DC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74CEC48-74FA-45A9-9E16-525EB9E974F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CA8D9C7-FFCE-4895-B720-C9F65C686B9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F8FDE11-2636-4F16-BC4C-C0DBD965F47E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AE2FCEB-5A44-4458-99EB-B2522F73151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A982CEB-3569-4AB2-A279-56909D8DBA2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85FDECF-7983-4160-8B97-DA92A01F2A38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0F0CF47-25FB-4AB4-837F-33B5D368A8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2C0DD63-4FB0-4217-BC06-7CEB655B79B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841390F-E0B0-48E2-8756-2C0A532BC03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49982BC-FA05-4F1B-A8BD-AE3793F3BD02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4445015-4210-46FE-958B-F3271E1028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6FD93CB-F173-4C32-9E54-DE5EDB0F83D8}"/>
                </a:ext>
              </a:extLst>
            </p:cNvPr>
            <p:cNvSpPr/>
            <p:nvPr userDrawn="1"/>
          </p:nvSpPr>
          <p:spPr>
            <a:xfrm>
              <a:off x="10459489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/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9351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91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0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94" r:id="rId7"/>
    <p:sldLayoutId id="214748367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698" y="3583474"/>
            <a:ext cx="9310328" cy="2214120"/>
          </a:xfrm>
        </p:spPr>
        <p:txBody>
          <a:bodyPr/>
          <a:lstStyle/>
          <a:p>
            <a:pPr algn="ctr"/>
            <a:br>
              <a:rPr lang="ru-RU" dirty="0"/>
            </a:b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2917B-2853-4208-8FE6-72388B0C5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0211" y="4478695"/>
            <a:ext cx="6584303" cy="90506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Дьякова Анастасия Романовна, студентка лечебного факультета 615 гр.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0649"/>
              </p:ext>
            </p:extLst>
          </p:nvPr>
        </p:nvGraphicFramePr>
        <p:xfrm>
          <a:off x="1595536" y="1859642"/>
          <a:ext cx="8900367" cy="235010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900367">
                  <a:extLst>
                    <a:ext uri="{9D8B030D-6E8A-4147-A177-3AD203B41FA5}">
                      <a16:colId xmlns:a16="http://schemas.microsoft.com/office/drawing/2014/main" val="3609053370"/>
                    </a:ext>
                  </a:extLst>
                </a:gridCol>
              </a:tblGrid>
              <a:tr h="2350105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за 2025 год </a:t>
                      </a:r>
                      <a:br>
                        <a:rPr lang="en-US" sz="4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4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 «Правильный выбор»</a:t>
                      </a:r>
                      <a:endParaRPr lang="ru-RU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774F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13209"/>
                  </a:ext>
                </a:extLst>
              </a:tr>
            </a:tbl>
          </a:graphicData>
        </a:graphic>
      </p:graphicFrame>
      <p:sp>
        <p:nvSpPr>
          <p:cNvPr id="5" name="AutoShape 2" descr="data:image/png;base64,iVBORw0KGgoAAAANSUhEUgAAASMAAAEaCAYAAABaVTFIAAAAAXNSR0IArs4c6QAAIABJREFUeF7svXmTpWd17bnOPOecNUslqTSUQAI0gQExD773NtfuuNH9R0dH9CfoL9Bfp/9whLvt9r2esA2+BsRgCQQIhIaSSmNVZVVm5XjmueO39vtkpYSEsSSQ0K1DFKXKPOc973nP+6xn77XXXjs3n8/nuvn4PV4BLne65DlJ/Hn7x3wm5d7wtJmk9IdflDSfcryZcoWc5rOpcrmcprO5CoWijz+bSfnsbaazmQqFnMaToYrFksbzufK5oqaziV9XyOU1mY39noVcTnPNfMxCPn94krP5zM+bzXnNVFNNlFfOf8805R3VG3W1s7ulUimv8XikYqmgfJ5n5VWpVDWf59SsL6mouqSCZpqoqLxG06HKhbLyKmgykcrFusaTuQr5sl8/no6Uy8+Vy800n8/EGRZyJU2mOWleVLFQ0GQ6U7HI+U6zP1xxfp/z+0t5zWdxveJaSqyCXI7f8byj3wdfQPZvfs5z5oprWuA/s2vvJ2V/ftOK+s1f9+/xPvzgvVXuJhj9Lr6U3xbff/s788aWweJh5QAS3P5Fg0gsmACOXAYcMwNNwQuNJ7B4eV0ux9KcazKfaMprAB4BLnFsnlfI87r4dzFX0Hg6NhgMBgO/32Q0NlANRj1NpmN1ex31+j11Ogfq9tpaWGppNO6r3++qVCr6T7Va1WAwVLvdVa/X1+rKMZ08cYtms7mWlxe1sXFFVy5f8scrFSv63Ge/oEq5YbACMDlPfgngATQFQ0tOo8lUpWJDmpc0n+VVKPBTaTrjnNP3C1BL+XxBs+lM+TxXABAKsAGmEhjNpwDdXPkCaJMhefoCcvkMuOK4AUZcz/RdZn+/3S3w23/lv4sb8wN9zJtg9J5/PUcjn6MRUABCPI7ckUdv2myxHY2cEpA4OnqLx9QLLH4xmxMVzTWdZlFOvqDpbJpFJMQrE02nY5UKBU011mQ2VC4/0UFvT7VKTa+88ora7bZef/11lctlnTl9Ru2DjuazuSaTicrlik6eOKVKpaJioahOp6PBcOgIY2lpSbk8EdnY79Fo1TXjvQvS9evXHWktLS1rNJxoPJ6o0+lqPOEcRhqO+hoOB46gANP1tXXVqnV1Oj1VynV99KP3GyguX7niaIzXXb12Wfu7ezp/13mdveWcKqUF5VRVXlXNZjkVDaYBXTzyjnrSY+5rFT8DlLIvYZ5TnhN9c/DKv/3yeN5sFmDGNSkWy2847tH3OPyus83gzV/9e37r/YEf8CYYvadfYEKWo3+/GYDeBoiOLBTl3oxQRDXZrc1aYZHNWVCziBJykbaRvhDhADQR4ZDO5Pyz4XTgKKDXa6tSLekXv/i5+oOOrlx7VUvLi1pdWdVoNNZ0MtXq6pparQX/d7lUVaPe0HAw8sIl9SO9I0yZTqdemKPJWI1GQ6PxyOlepVLSdD5Vu32gYrGg0Wjk3zsqmcnHGI8mKpYLGk17jq54brlcUrnE8YtqNluajKe6dm1LvV5P+/v7KhQKqtarGg77mmuqheaCNi5tqJSvqVio65OPfFaN+qJTOtI1oru8U78xZ65ioazRmGuTU6lUMljyKOSLjrGI0PhcgFRKaw0+RFJFIqKIFB2JGpj4+40gd2MjyX7vcO7Id34zMnrbFXcTjN41GP1bKdm/Eba/5fvPDmkLgIf0yPsyAOSdPniKufmaAQyIhtO+I57uoK0nnnhcW9c3dfbWW3T21rN68ic/VmuhqV6vq3q96jRqZWVJpHHN5oJOnjylQX/o6ANwGY+nWllZValQ1qA/UrlU1mAw8oIlOgKMJpOpI5nZbKx5LiKnQgmOaq5araLJbKKrV6864uG4p06dyrirgqrVuoZD0ry5RtO+oxTAwZ8Ofor0iDRrSqQn9ft97exsq16vaXV9Vd0uaV5XrWZT3XZXuXlOSwvL2t8/cLR27dpVtRbq5o0uX76sRx/9gtbXTqmSb2muEqyV09vxbCyoJd6Xf2tWUDEPSAVPB/Zkp6LZbBKBTUbgjSdTg2aA1ps3IT/TwPaWnOBNQHrLu/4mGL3nYPQWd9q/hVeH5xAphXfjLBRK5DULN44chPFoPNBkOtBe57qJ4m6344ik0217Qa+urmh5eVnXtzYdlXAceJtOp21AIvqajGeq1xa9u5dKZQNMqVjSwUFbi4vL5nZJQ2YTQGJuvqdeh8PJOZogOplORyaViX7yxYJTxGazocFoaMAYDof+c8stt5q/Go0mBiPSteF4pHx+bjDjOYBuq9XMIq6pQQIc7nbbGgz7qlQrBir4K6IruJ3xaKxKqeK0kihsMhlp/2Bbvf6Bj729fV07O3tqNlbUrC/r/N0f10JrRcVixfxXsTTXeDxWuVRTqVBVOVfTGAI8D9AUHH1C5JPu8pn57BOKAP5vlweOgFH69hKR/TaocxOMboLRu8add3qA36K6klIAFzdzGS3qNIv/nrnCNRh0vdD29rc1Gg2UK0jNhYaBiChiZWXF/02U0Wq1vHNzPP49Ho20vb2tarXiny0uLqjT7qnEIizGz1haAALREQTzyvKyd/fJGK4J4pvK3Mx8DsBVrhQ1GpFm9Q0OCUBr9aoO2gcOCgAIXlMslFQolAx8kNFEWoBjsZAzaJXKZb+H0yC4p+nY0Ui9WVOv39H+/q5qtZrK1bLPLY5ZVqlUdfRWKVf8mSHMh6OuQWY45L97unLlio4dO+nnP/WzX2h9/bg/J+8/GHV9zcqlipaX1nT72XNaaC6pXltQbk6qV9F4NFe13BBZHB8KzqtSrjqyMw3uStyRdDyY9l9/3ASh37iCbkZG7xRg/r2v+43VFdKyWIikLOm/I/0ZaePqZe3sbqtaK2lxqalCMWfSdzQaOm1iEcOrrK6ueqEAQn7M4UbKXrjDwdDcB5GF9+1cXoViSd3OwBwRUQLENKBEpMDiKpdKjlhGw6GjKx5OGec5R0KU60nTppDK44mTFYCP9x9NiJaQDxTiPXN51Wp1RymFfABTtVzRjCpdjs8D+MxccTtotzWZwjPVRAACKQ5guJRfCG4HMICDAr+gfpqNlq/DZDJWuVLQeNxTqZx31AgA8969bl9Vf8aZBoO+tnevq9GsxnWfzbW/u+9ocT7LaXlxVbVq00DU74318fsfVC5XUrlcV15EhREQBeGd1dKysv8bbg3zf0e//KMc07/3JvpwP/8mGL0H32/iGN5Y8bpxAyYi2enXbH7IARHNKB/8D9wD1S30PFONNJ4MtHHtisvdw/FQp0+fUmuhYZnLeDJy6gLhDIaRPi0sLGpxcckldy/WSi2ilWkQ2SxcAIPfA2D84fXs9izUWJAzpzuACGBkfRE8VKftn5sXKhScqgFSRBYsfkrg3V7XkRFgZNAq5H2epG2AU5DdseghxQnECrmCqiWqUURcc40nE18bSvOAGXooUsF2Z1+lcsl8ENzT5tZ1NRqRznFevJZ0Ek7Ln3EyMiARPeY5xnxugKlWqn4N5+yq43zsaiLkNNwT0Vq9VvPzAGKD5HCo7eu7ah/0dM/dH1WrtaJquQUFLr4+qop8B4nbOwx+DrkkNpcgygOy4MOyKp4jqvfgBvyQHOImGP2OvsikJU2E7HA0UIWFM585qqhU4r8BISpdBBwI+fbaO9rauqpXX3tJ58/fY8I6yt5jLS4vepenIjQaD9XrdLWytKbhcGRSuVQsm0NJkQPRCJHRdDJxajOdzFSv172AAKkcdfdcTkXSOMrqWfXNC8faG2QCU7+eqAkgArDSH4DHAGWuZqJevx+pVIWq1cjaI47DeybgAABdSSuWTYwTOMBJTaZTVWuU5YM9dupWKWnuSJE/0t7entbXj7myVq3WDHwGw3xB1XLNQko+I9e6XA6dlIHIKWg+I96RHkwsOYDvmucm5qyIrgALnlojenKljUgV4pqThMwuaWd3X7s7Bzp58ozOnLpVBSFzqGTCUb5PUuNUdCDaRQQaGxNpHeeoeV75jHP6Hd1+f5CHvQlG7/Jrc+pwWG5PaUym6A2xrh+zOelI7MaU4qM6M1O7S9RRVKGY14UXnjMxDeBQwgbISFsAL8BoYWnBfxOJkP7sbO/o2NoJTUZUtohagnQlqglCeqJateK/qUBVKzUvOJ5HWkaaBogBShEtwIdADscxWFXoaahWmaMpUmmaGVgAAp7CuRVKBf+72+tFZFMsaDAMKQGLnvdqNpuurp06dVoH+20DCD+b8HnyVOnK6nS7jorGgAXvy+eolKx9MnE9HmcANDHAwVsRXXF+uVzRizyitoGUi2of0ZvJcdLEas1p8GDQU7EECEOGT9Q3Md/UdBzRG8ckMuK6sUmQ7m1ubmg6G2qusa5vX7W4kzRueeG0jh+7RetrJ8wvCRGqteREiFy30HwlndNRceRR8H+Xt+GH4uU3wehdfY2RYiUdLovBKl7rgCIa5+ae0y6RZ38fqUA5e9bXlY3Xde3ahl544QV97OP3q1arWsxXrZY1mRJtlLzgrHbO0iMW1f7Bgao1yusFDXoDra8et4aGVA0AAjCiJB7A0qjXDDSARnA+oVu2dttAdEM2wOIwuBSKEQURFZEKlUqOOKK9JB6AD4uev6dZBEJ0k9Ks3gBgIrwKEaZbQZz2QDZXfZ1cGs/nDAgpign+KYARUpvnAUb8mz9cE84RIGSBzyaQy3XzUNPp3OANv5TLxyZhNTbvlY9UER0U0UqxmLNyPFcImUJcj7KvaaPe9LE571BxzzUYtg1Evf6e8gU0XTNzUPlcTft76KR6+vKXvq5qvqmZlV1lkm/UTYdapLcp9L+rO/DD9OKbYPSuvk0QhxQi4h9AAQQyN0LEZDCaSHlSD27sobaub+jixedVb1RdAmcxs8CIOFg8B+2OFhYWXAIHLFh4KSVhkQFC89xM/X5PpSLVqIqqlfphZMRZoMuJxRvVrILVwmMdHBw4zYHoJeVIhHMCO0AgRUZwSvRvDfoDp3VJXxMpHNEVZfypQbdcqfh1HC+Olbfo0aX26diglap0nKuJ52lEWJVqNUDBPDAE9Ej9YT/SzjJR3dQpJhU8HhVX07oqFvIqFUoaDSZq1JqulPFc3gcdFQCCiDK1eMBTET1ynUn9ACPrpEhNC0HKozSvkO6ZSCdSIyJjY5mqWMr7c4TquqhGs6XdPQjwkgsMmxZnDvSZT39eC61VaV5WKQfpX7J+SXNaWqJHMPrgqJTGXXPzEVfgJhi9yzshdvQoezsdc29YJpojFpoOXb7e7+zqxYvP66C9q1arodtuP+tFDsczsfam4giD6CfEhzSHRj8XN2zS66Algi/iPQEBuAcWWixEwDAqXa6GlbPopVz0wnOKlyuYsIaa4TV+34wI5nXRSgLXVNLMEYOcSvGzFN2kz8rPzMlIjl4azaajM84N0aMJes21t7+r48eP+TP1ugNHWDzPx84qYJw6FUL/PR6ae6JSBsB3uz23kgT4oS0aGiyI3EoFBIyh7OYbACjG42GWChPVVSywrFYbWUQogwrfCVVJJAhUCvt90uOaU7SoRs7UH/Ss9kaX5c1FOdVqAAzkPDwXaVsfVs/yg6tXN9Rud7R9fU/3ffRB3XPX/aoVl5QT5Hop0smMj+NzBJ8Y2qWbj5tg9O7vgVS5dUsTURILfqax+trZ29KLL17QQWffup719fUgjampFIpOB6ajEDOy+5YrdJ9Txu76OSwKuBQW/A2dD+X+4HV4VGukclFFghy1UI/UcD6LTnmnKYDZwNHG1avXtLa27siIUj9tE0QLTreclkXFLCpQEa0lXgcSG0CK50UriCO6fABgrR6RHudPhcpRSrfjipZbOSo1f44QPtZczeNnB50Dtdt7li2QphE1RNWRTv+iy+2lUkRfqLsBCCQFXJuUcqZWFaqFbAZU4oKxy5ucrlTqbmmJpmKOHbIJrncCXq6jI8I5UVU5U49HgzG8FwDJdaZVBfcDAGpIWlukqXaidmfb6RwK8Mlkrvb+UJ/7zFfVqq+pXkazVbDDQgI7X99MSPnub8Q//CP8DxwZpd6iN3+JbxYEvd2ulXqPqMqEncRMIxghKTfW5tZlXXjxWTVbNbdicCMDHHu7B04/Go2WiWfsL7hB2aWD48ip1+8eckUsaECAKMZckKtCWH7MVIBzyTQ8LF6ew+8NXrNIl4hbOEZquIU8Zncvl6uOAgw8Tl0CWKzTcbk81OCTcVbmn2NJkoAulfDn6g8GKpWLDgV5D84VzZOlADPK7PSC8bkirQOA4IwAIwBkOp75XElnS9YHDV3WD4lAzukXXf6OWvxZiWz6rnYR+aHQSpVL/k2KCmnNf/OgtYU/gB7vTWqb0lf4IGQMjviQGqDq9t8RHQHMpGUJqE1EWyxZEu0g7suD9J5PVKvn8TDQzu6GOt19VzxrlYaefeZF3Xv3x3X3ufvUqCy5idc6K6K5zL7l7SOjt7r3jt6fH66I6kMPRm+tNbwRzhBNJK1H9CiltosjHjcZn0AEwMJNKmHu4JArxmKGqJYm7ih//fWXderUcUcntXq0HnAzEzWQcvCgJaKYr5j7IDyK6k/JAENalgAhStgBRiZwx5Snp8rRDAoJncPaI/FEOcsG4FWo0FmFjYZnNPYi2Ns50NWrWzq2fsItH4DkL3/5C6clACFqaxZlcC1zTScjp1hEPuhw4EWs9dm8pmarqVqjrqvXrjlque+++/Tcs8/63HhfuK/19TVtbGw4QuLzfPT++wwYAMjFF19Sbp6P6ExonIjO6MqPCIZjOpqazXXPPef1zLPPqlgq6pYzZ3T50mWDHeBw1z13aj6Pcj1K9dA/cQ5YisT3yHsClIBRWITI75fAKPkZcd4R8UWUCEdlIjsrCpD2pR4+nmMXgfHQanTSusGwY26w093T1vamtUrXt3ZUrTR117mP6Pzdn1CtsGQuyVU331tUHYl0j9yXVOIyC5gb22Wm+D78wW+ixH/bTfWDE1F9SMEofRFJ4fFW0Q+gwpf5xq7rzOXGLzg03EpPTd2TOXmROhoiJZtTqZpra2tTV69eUaNRNS9Up0I2pjoV0Yp3UosOqRKF0Zf9hiwGpHRetOYHsCEdcBpW5RiRlgFormKREtVqmswggGsGOPM0k4kaDczI0AzR1xVg1O30rBp+8cJLWlpY0UMPfEo//smTXrCIKU+dOmn+gyjmmaef0dmztxkwOffNrasmy8/eepsrYUtLq/r+97+vhx9+UM89/6z2Dg70+S9+wT/72H336+WXX9H9993nzwuAPf744/rkJx/x+dTqdX3vse/qnvP3OHo6cfyEfvDYD7TYWtSDDz+kH/7wh/riF7/gz8nj7//+7/Wnf/qnunbtmjrdnm677XZ/ngsXXtDOzo4+/ZnP6NrWNW8CufxUpUpe3X7HgEU05MriJK4D0RcghNSBSDRnn6eQLsR3E9GexZ5z+vAALyqb6LaSuDJ69NBzwXnRejLDhoWIlvdyhDfVeDpQf3Cg0QR3gbE/O/1+r792VY3aqr7+1W+oVly2RsktJ5YlBD/HwUyq87Nfe7wZjPyCt+GcboLRBwBm30Z+fwOfsnPMvnwqYEnbbz1QCOVSKTkEbOF46LB/EsBTJozXWIPxgZ557mmrg2lOBSQopwMeWFjAU7Ao4D9SqjQajqOszk2ch0OIFMal8ULhsMWD3TwBV9Ic0V/WbNF9DoF6oyTO+1kXUwxHxUiJRqpXKXuX9atfPqtPf+qz6nXHajUWtbfX9vn+6Ec/0IMPfVw//elPdO7cHS6Pc557e/taWVlWt3ug69e39MjDj+gXTz3tHi/AYjweuE/sxZcv6tHPf05Xr1y1Avzll17SXXferaefflqPPPywvv3tb+vrf/x1PfWLn0f1kPQpJyu2cRT44fd/qGq5qkceeUQ/+MEP9JWvfEU//vGPdeLECffSPfTgQ9q6vqULL7yoz3z6swbil156yZHOrbedFX1wtHwoP7WCHScDxJPDQTTTwlEBYMmipFatWiy60FoMX6JC3seyBcoohJ/xJ9JHACqlflzjMkpvk/mFEGaWIhU+2s7Cd9Pt7wvmcDYfqtmseaPa3Lyu/b2uTh4/o3N3nDeX1KysWQaQFGlYnkwmM5WKwQm+IQg68s90P2aU+Adg3b37U/iQRUYJcd6iF+jXwCjrtk5SoRCuHEZEsUll/3bVB7XuVMV8mJRRPbl85VVdePEZnbnllNbW1g6FhvRcuUoyj1SM6hWLnPIxWhZK1UQ85lPm0RAKMgFGvI7no1ImVQPceLAwSBcwM8NKI/nrQMICkBY85vMW8AXxS/qTpSlT6YULL+vRz3xBj//oJ3r0s5/Xd/7l+7r//vv1/IVf6eOfuE9PPvmE7rzzzujSn83VaXd1ZeOyTp8+qcuXL+nRzz6qHz/xE9122zmf1yuvvKQHHvqELm1cUqPZ8OLudrq6fOmKzp+/Vz/64Q/1ta99TX/913+tP/mTP9FTv3jKwLG0tGB1NhYnd955l37w2A/tOfTFL35Rjz32mMHoySef9PUkIvrEJz5hcCRK+tpXv25x4jPPPKOFpUVdvPiivvSlL+rxJ3+k07cctzhxNBkYiAvFzIUgEy9OJ0FU55LKfEZlrGYZQaRIYZqG1qtSLjlyI6JNDzYMrinASXQLYAFyFAbYMEgluW7cM8gaev22hZethao2tzbsNcWGwmcZDUa6fGlDo4H0p//5f1NeNVWKVU0nc1cH07vahPJo4H6EIrohJ/nw8EYfIjB6MxD9NhKzTJ2YWY/e+ObDN9rl9SJldhiVsabCGXGsTm9Pv3z6p6pUilpbXXefFL7ObPm9bs8RkVOEMUplvJujLyzAiBQiKlaglStvbu6MhleDUbUe7RsZTxEENCZm0Tw6GA2cRsB54GVNRBQCybwNyRJfYm6D6k2hrIsvvqo/+uRn9a8/+LH+6FOP6rHHfqCHHnpQP/v5E3rkkw/qqad+pttuuy1LX+RKH5wY3fLPPvusvvzlr+hXTz+jtbXjjow2N6/qYx+/TyrM9cyzv9Ktt9ymg/0DO0PeddfdtvUgNQFYAIxnn39W1VrZQIoK+qC9rzNnzuj6tR2D5rFj6/rud7+r//gf/qO+/4Pv23LktddeMxgBEo8//oTuuvMeey/95CdP6t5779V3H/uO/uR//ob+5u/+mx5+5BMqlPjexupb14S8NISdGLbhWoB404ZqAJLlp+50tV0uKVlyJXBEWWOzCAFmaoXBbI6WHn6eWj7YQLjOEUlj3cvGEVwSwkicAyyQ7LfNawEuS4sL6nY62ti4pr39jh74xB9pfflWVYuLKqrqxGuGXitr13lzzOGOkuyHv81d/u5jlt/PET4kYPTm1Cz7it4QDR2pwSddhzMvfFuzJ1KFsptfdLUHiSuNZ+G70x8d6LkXnlahyM11oJMnTqpebdl3mZs/lX4pmXO3cDOFUplULew8Ellu0SKGYk4LqULhYDg61AGhqLa4MFMp7+7tWKWNMJC0kbAfchhOg8Vh0d48KmpEVlGejyZa+qVee+WyHnnoU/rxEz/TQw88op///JfufXv2uV/ooYc+ocef+JHuvvseCygBxVdeedVp0pe+9AX9wz98U1//+h/rxRdf0uLCSkRs9YqjxeW1RT39q6d157k7deUyZmoj3XXuLj399DP61COf0ve+9z19+Stf1k+efEKNVsNcGgsVh8qXLr6shx94RFc3NnXLmdNO077whS/opz/9qcHo8uUrBh3EmnyOne093Xff/frXf31cn/70p/Wtb39Lf/yfvqr//p1v6aP3nVe3T2tNwSZvaIuarQWDT7gO1DUyFxV+1XBKVni7GReCm+8jvqNkq0lKF421QZRb/JlM7miLoem3XHFFkQcbD60wcH4lOxog9ZgY0CcTdEwUJ6i+jjWf4ec01F77QJNJXrlZTZ968HOqFJrSJB9VP2KktzBouwlGvx9wfIfvchSM3gRE6Yi5rOHRQTCkcfwi+qdCk2Krd3dMAhAT95MREY2nQ13d3NDBwZ61QMvLS+r2UAmX1ai0rIFJ3fG25siT909UpprD7egUgRs9RHukXPwsbnxI5mjjsGjRfWDh6liuBAHOecWEjTA04xi7uzvu7QJ0AAeiMiI0FgILJ+w7WJQIGWe6euWa/uiTn9HFF17WHbffpVdeeV1nz96qx5/4oR555CH9/KmfmlC2ODBX0KXXL2t3d1ePfu7T+qd/+id94xv/WS++8JI/a7R8SBvXLuuhBx/Qk794UsfXTzgqxLf67rvO65WXXtEdd5wzgf25zz2q5y4854rT4mJoiUgt+72+J3rsXN/Rgw88YAL7q1/+qr73/e/p9tvvsCbq/vs/puefu6D7PvpRffPv/0Ff+crX9KMf/Uhf/OKXnA7B2124+JwWFxte+P1hLxTt80jDoq9vJDIu97tJ5vHK5Wi0Jd0l9XXl0ILP4A1LWesLzbwG+6yYgCKdf4fDQUXjTNiZgAwOir48xKQ8zxqvQd/HD8uXkhoWUU5tC9Ncapn7u3LpiqelnDt7Xq3qqmYTiv/RO5jdqW9YGzfStHdqSfJrvMU7XHvv3cs+JJFRFuH4uhzpTj0qJToEo6igzecQj4Yj5/YxJQJSm3Sor929Lf/pDdra3tnS7XfcbrEbNwdm8vlCWTVaG9wYiV0FEUqUtLGhoERurxvRLoEJGapptClTp1akWyiLN69t69SpM76xkwezDcjyeZOipIncrElNTVThdguT1yEMBGzQ4WDBYQCiDy3rCSOlqqO4ns717K+e0913ntfZs7c7irl48aJuv+OsVleX9ItfPuVS/NLiqjVIzcbC4TQRUq1HHvmkeY7bbrtDP/3pk5rORnr4kw/q8sZrjgY4/ng0tV/RR++9T4Pe0D7a3/nOdwxGu/s7Wllb1hNP/MjvOczAklaJC8+/oEc/8xlX5IiMnn32OVfzMEUjEvrZT3+uz3/u8/rLv/j/DIr/8i/f0Wc+8xk99cuntLy2pFNnTrg1g++P4+JwGe0mAeLRzJY6AAAgAElEQVTmfnIIJ4uaZtIFSH3zerm53QacMueJRNlIMLIb2GOb64v0gO8qxIrBC1GwILKy4hwYnI7dPItTJd9ds9Fwqu2+N7sJkEqHER4RbjQEjzTLoVDftiHcpdde17nb79btt96jVnmduSwx/cUbaGy4MffkzZzoO+GNboLRewejb9ov3vB1vLmqaVAi4rmRhrnJMkwdDEAIFvnJRH29+OKztvDAqD61MRB1ELGYFHZKFJYSpEBUP0jNomOcXTjK9cFRRDUHgV1oV8LCAqGg9Syc1qHyNwzRoqWDSszclSFzEJ6HFipvbmTSCpehMeAHjNw+kRnMO0Wb+caHeLWDIyrtESlDW52DqCadve2so70r9FbBAX3s4/b9eeWV19RqLTriAkDPnj3rcjqeSbgqIge4+NIFsWmXakWdOXPalWmuy4XnX/Rr0Q/1ewPzUJcuv65aIwh7QLjZqitfjM85n+b0woWLJo3N1dTr7q4/duy4Ll267ErWaDhSs970uePmiHCTAsA9996jZ59/RtV6WcdPsHhDdZ7aZNgQoj+Q64fgkYojRYhoqrVdSL3u6SWkcYARwaktdCGrqzXzflZ3sznQjFwuGdQc6WR6L496KuS0u7vte4a+uYiUicLGNn5DRY7HFMdOnk/Y59rzaTbSaNzVaNyzYBI3gNtuPa96ZVnl3KLAs7LvO3RwCGWZ+wa5HfKEVGiJSP/GIIajP//1hXcTjH4/YJQFPPzFDUl6Y6KxAF8ZXfSkX5P5yKF+p9e2ZmRne1ObW1d04jjtEjkrp2OeVkH9/tANmUyrOHfHXYeNqfRWscMCQvhHcwPyN0Syp0xY68PO2jXHsrDQMkgcHOzr5MmTXmzc7Nz4bnDNyG+qWQBR3TsswBMfqtM9iI51LxxMzbDDoNmW6RyhYUo9YUnJbQfHKWkClSKkB8wYS26NOe2393yjh7gSHQ1WGLEb7+3teAyR1dKeNxZAxwIifcUSxSLD0VTdbl9Li3BKYy00Fx01AGgG3wol8q5N8vEbgvsC4If9UGSjqOa5nGuIDm/IKwBRDM+iGTbIYz4n5DITRhA6UpGkZw+wCO4sJBrhNElkFGBOJYu0OIZChlUK7xuKbVTt+WjEhfjGRROd0iF/GNFTeG0HV8eGxufzWCabIcxl+UC3r/EQH6iaFe+z6Q1bl1B6R9RGyhrN1mMVynPt7tNC9IIHWN595306d/v9quUXrfim4kY8j1rc0VImTL0BQEGkHwUlO3O+5eMmGP3uwOjXyOqkI4qUzMMaKKtOe8oXJxpOdtUb7Oufvv1NLSy2fMOwUAnNwzVx0aE4lRiDAaH2mAXUUr3Wcp8RAEfuT0WG1I10iBsYAOMmhm+IbvUgQb14StwwsftSwQml9dwpEumVTfE9jWNgew+3HrhRNXZ4yuIO87OO+L39Pd+T9IURgV2/vu3IAN0MOz6RBOkiO3UQ6mEERjmd6Gy/vWNHRFJJIrFwL2ShT51y8Lt258DghY4oPgMam7ZKlaK2tul1W9NoACmLxUdT6Kh4v4XWQgDcdGrwZTNw1YpiAJ5CgPcU4reikf2PAoDimiU7kOjTA+AtWQAYGL00HGppeVltXCirnO/wUMFuuxQ3BNcMUERj41HMZXOD7pxePqxHgqCOBZx18/uzAUbYqGSm/HB47pWLPrVSOQYPoMgnLQQ8+72ev0P3DeYLBtpum89YzsA9ounUVO17YhqFEUzeSL+5nrnCXO3uvi5dec2f+xMff1jPP/uSPvWxL2kyzauUq6qUpycvtcEEF3HDVeGdpGzv+bJ8Rwf8g+eMDjHoDWAUDnuOjFhdqFyx4+BGKTJbo63nLz6pXz37M4f3y8sr3ilppqQ6BgdEpMPNjC6FsjALzb7LuaKKebQ4OadG2INwXMraRDc2IMuqaZSBzWK5YTT6zZKq142sRVK8bAROJlRMI3DY+XkkHyJHQ+aKAtgAo3qjposvX9DS0qL73eAoqMpdunzFYBpWJJw7q4mduWLjeqeG87xv/v6grVdee0mrq8t+/mAY0ztILwA5jN9YOFS4HnjggUwZHpNp9w92DcZwQ+MhPWgxuhowA7yTwZuV51jBlqMRmEZYKpiOcIpVywG4Fr42jnxCw2P3gXzOwOxo7nAYYwAWr8eQjQZkQDP5eBvMssjP4lB63YqZE4EV1OjAcMWcmg8iKiOy4g/FjCgWRJsNCnlrxDysIIZU8rd76XBDmExc7aOZeHFhyekj6VxMXqlnZnehhA8lPeZzsSFxjMl4EC0pRHDFonqDrip1NgmmvlwzuL108TXdfcf9eviBz6qca2YiSalIX2M2JTc1DCdh7W9O0d4RVvzOX/ThAaM3XKqkZAxOiPSFmwu+pTfe1c+e+qGubr2k4yfWtLy0qpr9cOKLTTs7ZVxk/6xjwm1IXayyXBIuVlTBtgMOaD42wWyuKPP94QZnJ08lYtKYBEYu/2fe0HY37HSsqOZG5TxTmsKiDWFkVGSImOylkxneO8obD7R/gKdOaIzwQoKvwQ5jYXEx7FnptPeCinSjVm3YVgOBHenN7t6mimUikRBnjsYAed7P4TxZyNiWpIZRSuzBW8X7x8QMU+6OAgAjokKoOHQ5fF50PKy+RBDbOqMU6nRbsJozix4wIthwGMBmhGJBW1tbWy71Oy2aR4uMNxomlFgRHa4E8E0AUaS10QRMSgW/li9Eo6/dD8R3W3X01qjVg3/LQ3gHn0ceZIGkuT/eB/cCCGcqoAFcRLiAJ99bpMV5a6s2N7dUrzY85KDfRS4Q6mqiyVTh5N8hqMSgrR3RWb6seqPpaiCtLSj7R+O2Nq6+bh4LV8/RYCrcUSbDvP6X//K/a7mBsR7An1pHosUoeThZYf62adrvHFv+3W/wIQCjWA037DyPXgNn9JrO0e/Ith6/ev6nevHlZ3T7udO+mcqFuitIuzvYfCy5GdQLapwZh5WwlAjrVauTIYvR4kxINfpqtGpRvcpcFEPzg5iRRQYXlM3nyiZ2RMUts+jIGmzhfrgh29mYIYsZx0HmmsCF68EkHp5kgixg6n8DFFhW2Np1GCZsnBcd/bU6ntDBmR1NHeO84CwI7ecaTnqm7blnY1QQ6U3T4Bpm+0wL4diV6O8yzsS8tP2DPS8gTyCZQNCG8BNXRRYC/yZaSQCBkVqSUFjoWa5o5/quDd+i9I0dR1SzbElS4/V04WftNFmkyDUGkAB/0kN/X/BSmdqaz010R7oUwI9DY8fvsdBacioKhxOmbIAi6RT9ayPzWnhic25E0whUiYz4jmwgN4/0CnM2IiPuu/BCCrdJp5N23hxYHmAwyIzUPCAgi4AjyqLiSjMy3f+kpTVvNog399tb2tu/ptZiVRvXXlWzWfXmsrGxqfEwp0c/+zUtNU5orXVGpVxEYFGMOTo8MqVv/25ceF9e8AcORqkaljrtycuP6IwIhbH1yA3VG2/rwsVfand/U/Vm1cK4xYVl1YoN1SqRmo1GU6djVMmIANjV2cUTeMSRM1vZWXzRiObQqcSCCbKQMi6cR7Pe8G4cXephTeHRzpmjIr1a3NjwQC7JQ2jSKY5ZvytvUcnx9IuMf7rRXc6wxT176bDIDB5TUqbF6HavAUZzk+WkCzZCs5cOY4KCcEYPMxz3XY2CW7F/UgnPHshk1N64K8bia3c69mRKi7vbO4hztV4H7VGILImQktcS70nKAge3vbPt1xMhwRcRvZD2ovQmCqUDn8jBHf+lsArhD5GRFdCkMP2eQYoU1OkqPkfMTvOEW/r9MjN8R0XhPACwU3JP6RURLkCUZ3IsVSoqY+iViHo0sT82RY14Tzg9UkW4tvhOEllOY7EjHgsh+cwULWZqNpo2y/P7JwdQ7kNHVfgXhX9U9BKSCmfTePPcP/HdkI5zfYejjnb2N7S0XFexMtfLL1+0KBdjt9msoPvveVjHGudULy3HhpNNBPZA88xo731BlXf4ph8AMHp3rH4qzZvQc2kzStkRLlEx62o86+jxn3xPyo/UWkTUhxl7xQbqi/UllYu1IKTdoFhxlcILaTjMxuWERoVIByLTwXC+aL4C8pRHKK0ZNRQkKxwKJHK4KFacpnlqRzVAIiIpBHbR7EqKhtguQnhu/jDNtwqb6otBKapZ7NbhqIincxDh7M78nLK4e6cy/+fUQEukx2JNPkJEMhDkcBSU2WPxkw5C5ELA07RL6sW1INWlFSYXo5LGYZ977NgxR5JEBCxegI6yO7yUHQjM+4wd4THZg8huYXHBxvxENuFNHSV9rEhIXUi3QlAYjpYhRiSNyTul5doBkrashYAez1WvNRy9+Ss3L0cEFhsDkVVIKaK3DPdMp13MPqPdpwC3VbRVbZpEwvMRnCbpRKSEIdRk44Ds57m+tqTWmac3qSGCflLHJOmwFiwX52Hb2cwzKQoTI3OOYZZHy8rE+i7OH1ErFUA8kub5kV0Atnc3VaqWtby6rOcvvKDewURf+qNvqF5cskUJfW3c07gAhAvnH9YopPcZjFiUR7vn31QJcAXshrr6RsXgjbqvECzGlZ/YrnWu0byt4WRf27uX9OLFZw1Q5++51wrhYZ/dGjvQoqqlqslrRy6efhFmZKQ6pBLcVCwcxHL2urFXD9YUU6dpi6vLMcq50zM/4xtxEpM03AOVtXTwOSCn49/Rl+abvhxRAX1cLOLk6Mh7wmUw9icpft075WPGCKLUbsDNHGX3qELxvJTSsZAwUbOIcphFP56ZRhoWY3qovnE+/Dv1x8Wx2MEDIPi9CdvpSMNhTyMiKqduoZPi+pHmblPNy/rxAGbAD0ta1NxIGTgGDbBcD/Q3/KEMTuk/TUJJNripRQMASB7hAEDyIGLRMYRyZWUtmxwSgwSOEuDJjZLXhFNlbFYseDYI7pUwZet5MEBSy5NSHnVw4JyoCMYGw70QEU70CIZMwK04lShioEuyjsoltIiWE4nNdUY9D14SmQJs5p6wgKlx/BiNBADDHyHC3Wtf12DUM3hxrRDEvvryax7J/cXPfV25SVXlfFPLrZP23HZTAY8k/M2qyTeCljfqk95hMPOevuyDC0aHuHRUwfgmsOI7YxFy5eGEpqG2Hc072u9s6J+/8/cqV+e2o1hcWFOrEVFQr9P3DklIHT1dWSDFogIebd0YUzlYwCiv8YOO6kpWep7O3FtUbdbMJwACgFyVlMVhOwslUiSPQXaFhwiDnRUwCG0L6UM0aM4t7kuNtZEehnc1EUnwFRj9z7M5ZDOnMPSI8ZzgkUKjk0hVFnpMDUEzE/ojQIb/ZiHSUwW3xPnwumQle2g7m4FpWK5WnVLs7F3PDOqj6gTAeljkbO6qJBU9g1Clqp2dXYMek24BJJTRCRxs21FvOsWyzUr5Rpp71LuJiI3X8tmcAptniWm3bmAm1XJkEmkz14RIzKOYspFLaUPx2sy+6/Bb4tpQxQrSO4EFIATo2G7WkVq4OgI8VBwDGNFdhXI/vQ9REsR/SoUBdkdARKqOqKOymiqpbARYn7S7Bx6uyWZG2gf/MxlFvxKbEYA1nvZ87VtLTdv0AtzPX7hg3VqlVNfHP/IpFWYNrTROuVdS0A1E+HCB9trOKAQkHof/HZvNB+XxPoNRgm4H2G+6Jr8BhPzMNCIo01sYSCgvD7TXu6Z//Oe/0fqxFa2tr5twnk/xokFHtOxFH6XYmEOWFimAAbCQMh2mN7b1iC587h1HUJn+Z/9gX4VK0TcMi5FUiIiJ3Y00jRSF9/DumFlLuLybuQlGehZNlkQQ3LBpwgV8lVOMTFWdwAkAiYUZqRWiOQPJhIURJXEWAOZjqKwTj5CsVFOFhZTHToKF/OF0j6Tx8dXNbGfZ8QGOhYWmU5n+sOtm1/4gDN0YRc25UN4nHUWsubKMMdtEL730sm655ZbDBmKuMykRx+ZcqVZy3nAuadxRAsskRjya7iRrXECQdovQHaELCksWNg5AhNdyzombCbCPAZb8PJnVBTiF3S7gDNAATPws2ecCRohmiYRiim6klWwkXGuOZ44MoeUYvq962GdoK5OsgpeKGtw7qaqGYJM02akv5X3oA1w/5zmNRzNX5AiweM7e/pZFpp1BW2duOWN+cGd316kfRYAH7v+kxv2cmtUV5edlSyY4lxC6hklcFBdCsoC+y5rJD5As6f0Ho1+jjNIPDu0V3+KK8bsERmFuRb9XrjBWu7+hP/+L/1uPfOphl4FPnTqr2YQYlamjdc/Z4guneZGKBi0CSWxn7puO7sNyepTV067sylQpprZ6x6MU7C76SFNwEuQ5rUYrOvAz3U1wMWNrbdzEamP5mrZ3rvsmJ90JPyIM2WK+F+eGZMAtIHYijHQWkptF5ZJz1nBLyL+9veNzciqS7dpwEClVIBpioSapgGeROQ1IE2UjJU3K5sS/uDfLi64bEzcEBwbvMrKSmmOgs4GkBoAQEqZ0GpBI5XYvsIwXM3E/mRi4Ws0FR0ekuo4EALROx5+Da8R5mlgvh5VuuBxElJEaYYM8DyBOzpgQ59HQG15FIRaNdgyiIKxMuDY8LzkqxOTbkBckQHM/m1txQrEefuShR0rKZ6K0/b19AxNtLCx2vkMiaipgvK+nvsAHZl5T9vIeDSxxIN1nWkkSp2IhA3VAlMzzAKHJdGAxJJVPiiYo/7lW5GGXXrvkHsn7P/IxFXNVp2mVUs1jrIiaUpcAM9w8SYXAnzoMqeCbPNzezyjpAwZGiR9KiW6KmI7Cd7hOWzFrkjL6hGbqaTjd1be/81cqVeY6feasSqWGSoUIY60bUU4DZnDZ7Ay9UJiuF7MKB2Dk0nwmqU/aGp5r4te7X1hSWAYwGmjCOCLvlGWnZXAGHtvslkZ6mqK8izgQcAkzdwzcq7bogEANEAg+gz8sTpwQU0XJyuEKjZ1EAYzPCXsRKmaO4EgjrIWBjM2sU+F78kU7NnJuyZMnJmwQdQ19HoR7lJMTL5VSnHQcm9g7GgiVNpUwhge4UVdU5KLqCOeF/IEIKdwR6W5nQTbDqCxfPBzAmNwTWbSksU5jrEpnxlqkxXyWlDqlKiUphQdDAkTVKPsHX4gwktc1nZ5xPdkMeKBAT2p367QOo5lIuV3/y0YzcS3TAEmnYJm7Z7TfENFAA9yohvE+6bMATPzOrTdZLsjnd2UT/imbtAIv5CZZp995lav4Pu27Ny9N76WFhMgm9eoBQDu7m67k+fqXMoW3wb7hKP/axhVXBu89f94uB2srx1SvLaqQr2tl8bhK+bo7ERC7skvH9JSbkdEbwfco7mRNqxE7pj/p6SkSilzau5I7dSBV+1Kho18994RevfQr3XPvXSoW6ky5UiGPYhX3RNTTjhPCoN6jfeLf3FCpnyv1dyVOIN4rdkoWDy6O7kNzZDSxB/Zg2M/60SIysClW6lE7TJ8KvvkcupeirOuFZC8dzPTzBkkL+bLpHCw2qlnuPLevc0zacOMttrJjPHuadndEwMc5uQnT3fzhscQcL/Qu/DwWKalM06+HpKdiRdqY2iISGKURSfZD8oSSkgGVShrKbQz5l1cWRTuKoxabylEBDKKYzwMwxXnkraWJEUrBebnrvYSdRsOp2u7+3mE6B4DEnLiRASalO1yHIItzToNtxQJPWAyrXviW119/PTRChaKBKKncAU+iIY6FRACAoWDApkEEyfNcPcuuHe/vwgXfcfY9JfBJz0tpId8LwMnveU9fW6p9NsyLJucb1x8ui9J9x9chBlVOqJX6vbmG8KBILFKRglS+3++IqUZE4x5OmS/o+nX6Bpd9PdoHu9q4ekkryy07YJ4+dUp3nrtX9eqKmvV1+yXhuV3iIL6fs0kFH6Bc7YMRGWVNoJF6HQGiQ6DiP2I2fZTv+T9GvdhEmnF7evXKz/XCxad05tYTajYXlMvBwZCOzayItZoZbyBPj2DBUiWKKRQI3ww6h2XkqGTE2OPYsVnQqRpDRY2bHe1MYwEfnSj3A0JEKDblcm9aTPVIVSmOSboAT5P6n7gBOS69bSyiEDPG7gm3kEYXseBSi4Sdlyzso1Of6bIhAeB/HMPpiPmNsiMWwADNE48bYIftBQstVN1EFCz0xJVZcWxvpOjxisbQ6K1Di7N3sOv0MryW4CWiHQUASteJ904pFv1qRDxcS45HdY20cTyE0Gd6ayzOSGvqfg62HfadLpcP/anpl4MYJiUGHAdWLMc9wbXbvLYZ6uf+wA2+Ic8AlA/s6c37hHc1kVrDAkV4p1Q9DFI6BJgAYXp92rAS0PC50mtS0YDXxbUKHs/8XdZOw+uwuA3yOnrbODZV3SD1JzG5hHR/pqAUsvl3fEcAksdZoWsbDA6BKDVQ83l2djZ12+2n3ez9+usv6WC/q49+5EHdecfHlJ+1DEhFlVRxy9Iws9s9IoV5P3M09xinmPJ9PpHEAYU+5IavpvEI5vgQjPhvLBQY80wJv6+D3jX99+/+lW67/ZQnW0yneU1G2DjktbW1o5MnTjt1AkRw3PNuOQ79T/I6tvE9OposVYPIjubWsIiFBGTX4hFR1Vy7e7sqlPNhcpYvOjrgVFl0JiqHUQFL1Sn70RyW9ZOoMS58mizKDZ7SrV6vk1V6GISYV6Ua5wt5aVGmASZ0SPw8nUeqLPH50PeQ9gVAhdFa+GpzUzMNNeaPEZ2xqwd/FhKB6GaPKlbonrIydNYmwi7NwkbMCPBwDQGSVB2MWW7hkkjlzH5NmV4qnSMVJI6bUtjEzdikLkt72DQSoe5+QTgxhJkomnFicD8Zwy975qA8ufYIXwU4hvixHQB2pBxP8zM6oXT8lJ6mEeEJhI62VSR+KnFjqbqWigMpJXOUZW6JYY9Dizl5b6QNuHTy+bBFCfeGbtiWwEkxS46G5Uy1z5w4NqVDF1pvFLgkdLw2INnX1455ZDpWJFvXL+vKxsuOvopUj9tTrS3dpi99/j+pnKurnDXaZnfeByZX+4CAUeKK3pyahQ91zCWPNM3DCSF5fV+PdW3/ov7x2/9Vx08smzxcXDwmBnggxMPSglaDcrGi8SibUmpCOEqdqbESjUlzoXXoEcRNkszw+ZvdnF2W3dYqaoSHo7Exk/HVDv8Zd2wtUslRgisr5bJ2d/fcyIlWB44mZnrFzmkOKJt3BunNw7s+lSaIUwz4R7QacJwdtRZa7lJ3qp8pnlE/E+3Ea6LCA/gkwGQhExVSag9/olBhE0Xx3mlcNrxJSiv4vOE8GZNqI4UJKs0tDdkCw6mQBQYIBjEcgBYVyplJ7fSekEKkh6SN6bN7rDSAWyh4zPTa+pqfTyVwZWX1kDRGyJn4F74HSG2KA8lrOpphQ7aAnCGp1JMcgs8PEAFIRCoxBWTmCIRihitYmaSDc0kEOmBDtEalLaVx/D7NYAvN0o00np/z/Ihqw6HT/525dUblLm1CEUUxhy6kATGRJKxkaAxeCDlADovha5YgwNGFPGLutBywYZMmaoYftYi0mFO3v6cr1y56MgmygH5vLI2reugTj+r4ylk1S8vRaZAPwW6KRwJc37/H+wxGNwSNv84R3bgoaeQyu1oyGEOfM8l19Xff+jOpMNLSwrLOnL5dreaappPoJUtGViiKsf0IDUyQoHAfLq1j6NXApjTSDesuMGnv9dx24B2S+Q3wOVnJn3NF3Hh186oqmck8x4EvSpFKjJyhvSBK9xyLmxqykkgihfkHnXaMS3akFpYiPDyRlekhedS7eBYVvAOmthEWUsz6itE5JrSzGWsACYDETZ3Id0AJsImer1BpezZYDeI8Bgm6Sz6LXDg2aUwihtNQQ9+vuXlEGbOo7KCIBmRS5SqI9r5J/lSBAqw5VlTdsogx8wYCaHOFvBcynxkwwJYkVOuxQN3aYaFnzJ7jfA166LFKAQoGj1osSv4bIA3SOanp8/aoShU1pAXwTDFqOwjvNGCS65d4s7Rgk8o+IsXolwtSPE2vDQogvR9gBBDZgnYKOU86Ha8NDyTAKooHRD6u5PlzsDHUszL/3CkmppT8bdV7nwJG8I71RkS1i4vr6vdHqtbw5G5rnu+p09/WdNbX1asbKhcbuv3MeVULK1pbvEX10mrm3f7+gc+b3/kDBEZvHKYYaVssOFovDrkiW8OONJ53dG37ZT32r9/UqdPHtbRwSmdOn9OgPxGTf6yxoGKUAQze1c7jC/HlIbKzv3Q2Vz3xNABRStX4Hbs+4r3kxoivdezCYTLmDgCMtXIFs10pImAxEj016nVtbm5qZWXFC2R/f883K+CUZrWzGFioqezr9Mid8skdcmJxJDan8EjUZVlIAACfM4kdiTxiphnDHBtRpaJZNgk2LUEIAplrAFChdXE1MvPk4W8iOz6fPZ6zNDUWJhW7mHxLtc/NtXO0NTwvxJsck2vJewJGIWuYWNgYbpnBkQ0H+BcFf2KjMS9EBmFueVJIIr6RDaQqI3wUZDfXFp7PbTCkXNZ5BTgBRlwT/k0ElQSeHAfPb3tv8/1nFiVp1DavTZWxZBcMkcyx+Awp1Qa0UpUrml6T8j1Eo2iSwoc82ZxEKxHTUPibzxvfUTg0cF8FYIcKvNNta3lpxRYn7r63gDs4JcYt8XnsqDCOwQzlCop0NhHkDxWn7vS1dfo7boPKFWjduaIrl6/onnP36djS7WpWjmupeYuKOQj8m5FRBopvl54lHZH3CXeSu6EccdgUUnOk3mhb//Ctv9Lx04taXVnTUuu0NIMbqLo6QojLorJ1h83HKHnPnTZxTCpQhLyHvkUWEMZiwxP5qHo3bkSEadGHRAUIfgIeh2jNzn9ZWsaunXyNiDIgkqNcHWQowEVEggcRPEmbgYIL4YrITc+NCmAkIGKhkl7QdU6Lghf6bOpFB9nLiGsW6bAfBDTnmcR5VkZPIz0NwWEQ1AYc62XGBpNEplrf5AgLjUrs/BwjkdvBJ0WfFdfUXtwWXcJfwB0tZsrn4LCIJln0gAJjqlksgC4ATeQBiV2pwmdVfc0BZz4rgE1kxPvCefkH+N8AACAASURBVMFHMdYoIr6yrl3b1LH19SgClGOiR0p9PcI6a5VJgMvn5RqnybCcG49Qloe7QfSp3ZifRvEh9dVxjyQFO2CY0ntHR5nHVOKcqEzyeTlu6L7K2t7G5iXaSIhuIOFTBdVSDldBC9rYuOzILQYzFByZ8tkiopobrGzcVm+6QTnIdDi5cOFksyKqrDfrnmrb7l53S9Slyy9pNOrZ4P+Wk+d15th5LTZusa1twYWPePwPnqY5AH4bUWOIH9lh6Rlzo6hnl/XU7m3qn7/zt1o/tuSIA8/g1eXT2tluq9WkxaBsD6LIoYs2PMeKYTDsOmIgorATYLXhhekOcsSCtq+gchHGYjFJNFIeE6pECyXALrO4wKbDu9ZMnTaukNxU5SzsZ0T12GmAo69SDAaM8nIsYI9hzmbCAwDs3ilSMwBlIr8k6Xfq4ZA+bGxJywZOu0hvKA/HbmynSQsnId6DK0peSyy8VGa20yRVmkJem1ubBm8U44mTYPHv7x84kkpVsbD3GJq7s0FY6guUfG3TZ+B9AGCugVXK+UiH0NlYizOLthsiFcAINbgjxSyViYh0x+fO5+QzuqpmE7eoHLraiC9SJpjkc4WdKx5TMSUl7qGJ59uZ/J+ELgyw4HNxIiEEvRGZAzZwbGnQQbJBCS4x0t2kH0puAR58UK9n1ivxHYWYMrOX9bTgGKQQQtboX4S74YFol+io08OwPyxqiCzRrtnKxQ3KuEjmtdhaMt9D1Boqa2bnBUcFssCLkdJvXLuk/nBP+50t1eoFq67vvv1+LTZOqZRb0fLCCTGDBErjJhi9Zbp6NFqKJ9gn2OrfkSbq6B++/d+0uFJzi0IxX9Vic9UCr3a7a+N2K3r7IxPIsYDxGo7Uh13dGpdKxVwNKmBHFJlsIJVgWezsYKHpmdnFjzE1dPWHLzYd7AwA7HqxcQyPksYOYzIJg7OFhcy6lrYHmmJR1YZzovks96Zl89vdhR/pUlTTMGSDh8lrd383epCq4WnD4uT87CE9jrTDmh03cd4wNgswiqkjcdzQHpnfyjQ0eFHTArGxcUVLi0taNOk8ip6/PNUeSuKr/kwsQua1cV14ja1LGAVkAza0PcGhpMiMa5ciI9JYgDktZDikpGaOxRNCTr4jRxKZ4wHHBFRCHT0zGPFvjgVvZUfhHJUnesyCR+G83Pg6pqk3dFVEGWwURMb0JBKlRcMtlrzopwJAgpOKkeQ8AARU2qEtijYZCw3t0JnM76PyldpSiJptI4xFS9ZCEpFY33wbG00qDhDhhGaO9BY9WRRPED4STVJ5qyGhsEd5FCfgRzvtvkn8RBdQ/ocHxf0gjV4qV4t6+bXnValxn+5Go3Suobvv+Ljm44ZqpUWtLq5b3vB+R0UGww9Oaf8omZ2NGyJ1QmuRo29nrN3ehh770T9rZX1B1VrJpHSRUmWxlgn7KuaLMA8rMHamEBwJM85I30JhHe6FqFkJiUnpuMGQCXjn864fqRS6IH5GaB6TMYaONEiR8DzmuZEC0p4RJlnsXE4naBHYjxYBUg5+b7DxiKHgGaxT8YicNG4I64jQ33DjEEVxQ+/sbWttbdVheFIYJ+MyXk/oz8JO5LDTMtuhxIIihTRwZY24vimzXZtOcAhgohCAyKXljGOCuE/aIY4DgEGGkmLa+1uUlUMUyc1M0y0pVopIUhuNRaaMXcpSPlcmsyoSUQCpWHOheWgXQlTDdwd/RIQU/WZhAZtkA71OpN/7bhotmzci6sCXiOuGUplNJ4ke4Vl4fzzMLWvoZ86QmQLe6XxG3kdXPyl/cCoxbihVdiP65L6IDSUAl+PZ7C1rGYkWIcS1wfOQulnb1AiNFaQ2lVAiIB7ot5KxW1xrxl0FSJobykCKDY/In2ZY3Bhi6AJ9fjGiKgZJwltxjw900LmuheWq2p1tW7fceuacdq/3de/dj6g4b6hZWXC/WkpR3zI++D398AMERlG6D47oxuwzxvSRmnWHpGZ/pxOn1rWw1HQoi46olGuo1eTmpsyZU63CrhVg0mxG+hKRQXi88MUxYcPm50eIyRiQyK44sDjNBGdGahJdIEoEiPhvdqxOu20/o5VVhHQhWHSUbBFlRAAGuUxrA0CZL8A6Yj43qNDOYcEhlqmNhrY2N9VqNL3oO72uUyGcCKJCEzaqYdhfVLffzcL32B1JIamwIHlwNMeYnqw6VIPkzrrJB5mKm/OEmmi39+0xBBgRSZK+EIFw3QAwIseUBvL+QfQGL4LdbaQYobviPG0YZplYRGOONjwMgMUW1UArzLPeKgtKy1hiAJAFAyOAFvxULHw4MY6RxnZDXjMAkt+TZkLCc05EaGizOAb2L0mxzecBLNDiAABsKinyAfRcJRvhRR3kNNFXFAaqXuScA++XNgk+M4s+lOE3xKHpGqT2oNROlNp3/PsyfX69Q6fKXhfpRtWRP+fOxsZ1CwU3koTox6NdxFH+kN7Epj2L4n6ISJDI21XI9eiNo8BQKuc1nLQ1HLW1e7AV5nAjaXX5lE4dv0PNyoo0Krr1JOmrUrfB7wl/3vA27zsYhT9PatOIVML/wknRXlUjDWa7+ua3/19V6gWPCaLEi+k7pvGtxqr7beJLiZuECIhdJnkUG9785UWkcNQyBOKXndRNrMWcla5ukSgVXIYnJCfiwHMnLSCsGXi89vrrOnnqpPkO608sHcCaJDrKHd67fSPAxPakmYjwsORNk6/Nv0qaUS2xX/VUswKCzjHcfUQe0xBRwp9xngedHduluv2Ez5Yrq1pvamA3x6LypIIDZo4N1KTChPEWqcSUKbkABeN/MGWL1giiuNQ+4UXuVCH4pogqQqnLTcu5p+qZSWFHJaSeiCSj4kcUl6ICRwijkRcW6UuSNaTqm/vb6hWfC5sCwAgIAIJcR1wXSH2Y4EI1Mw1o5H2Y/DGaDO0iQFmbqIpR4Msr2MtOdenSJVuYsIHYkZGu9XlUwTgP0l/scyOqIr2meEEryaKjyxTdsTEAeFwPIrRUqIg2IrzTo8k28Uvps3GvhZ6olw3iDPEjABO9dyEhuKE/C80Y1z5JIJLIMhUa+A6IYInY0xQVImiOw0ZuTZa5yLzGk77dQPf2GcN1zUMIHv3sFzWbco9U1CwuqZSLKDC18adhpG8NSEfdNJxcvWe49b6DUbRS4EsTorVZtssW2D3nIw2m+3r1yvP6yVPf1x3nbtfayglL5auVhob9cBkEaKJva656kyrTnvmkvf1df0Emdl0mjSiCL4zuZS4kXypE8WBEKle0/zA3N7k9u2vwBNHpz+7Ov+vVmsv1qKn54pZXVg6JYwAp2bx2HU2l7mt6oMZ2YuTm4mZmV2WiKFodiEsadpdriAZHpuqHs5F642jsbRQhNWeaUl2Z9D1mCYMzQNvXo8jCLSvPoiMFRJM1nzkKLObyapYYZVRWezRgrETmCwR/Gz1UkUaEwRnAwyKm2si5suDoJOd5aaKuPZ6zSIgu/CCHowHYi8gyh/CqBrzQaJFyHAUjoldXn5xq0QpT1tb2lkGCa8G1DVDA3bHl6IgFaOfMLE2DJ2k0a65MAkik357AW8FGZTtGXXugZiV0SpMYxcT3brGfB2ECpFFuD1BeMAXAvRKgEk3BIWsgMkSNH6CYKm5ufM00RHZ1zMzVnIJlgJNGmodPUkR2vj8z+UPirFLlLjUKp5+Hc0OaJxc2xkn0yu+iFSWsimNMOs2+jFTCKBDL3oGeeeYZnT//EUtg7jn3UeWGZS231iLqLJRdtUZKk8D019O3N3O6HyIwSrCawMj9FAr5fKE80Ui7+ov/+mdaP76uO++6R7MxgkPG4dD/FT1iSTOS+oEgCBEKhkgyKi8uYGZgxKIEjNKuFdMjImVhUkahFH1hWZEh8zCChwoeoH1wECLGHu0ROCVGtQftjCdiGHAyBwDAq84QvyCWzdW4UZeKXUR/mLSRlqHCbpbrbgIFpCbzqbksoqnclBaHnvLsqjl6stra3t/WNJ/XsfXjquYqKsxLGjMiqFxRuwPRXdZoOqICoFaxZqJyCJHNbLBRJ0rC+DXn8+Z7UlWRa/byyy/r1ltvPdydvXtn/tnwSNHaEVUhK5uZL9ePZlFSzxCchp8zbSgmSPESS/ySe886JvAhw0PwN3f6yTEpRMBxce1Y+ES1gNDl1y9baR9qcaQR+359GjFEsQO+JCp9oXaGY3G5n/RzFNNd+L54uBVm0PUGwKYUTcposVregLwR0Us2Q1UePleOzCYhmSCCMQFtWUiMx04qa9sFo/LO/KssWLUKPhqUk6gywCc8qY6S/3CXgDQVSlJE65UO0CtRrEjK8Io/H7d3aMWCYvDgUkY00ZQ9HajXZ/gn0pZdz9M7efK0bj11u1aaJ1Qpwp2iwctm6mW2tf92ZPTeAdEHgsAOUWN8KERdIfEaK1ecaWv3db346s9NxB0/cYsmk5xajUX7tUBam1CuRsd98Blh8ZBaF9h90uKP6ChStRhLzfMi30/zvMbjgVMgJsx6hlcm3ef47KxEOeTlNMKmqlcuH9Nk2fEhw0kveMTooqjOEFWwIFN6wqLwpuyMNOauURUj3Vqshxobfx9bn5LCcVMzymgyUrFWNo9EGrqxeVW5SslVwbXmkjTLq95Y0GhMZ3pH5WpJfT4TnkzzkodQlqo1A93uwbaqqMcrcW5WYWcOBnBbXJfgj6LjPPi16PgmGgjNENFRRuD6WtO8HJofd+Z3O762XAfkFIDw0mJU63jwnvBlzRaRVdcRLf7OvLf7CMdh3QJHcrDfcbrMUAEetuWYT3Vt85qjIOQBaUIrIMV/pyGZ5n5crcSfOoSGEdXEc1A/s/ns7UEsExkCrrgARNTiyGWKXiyM7eK1ExcyotxPaX3sqJD7A6CItCzEo4CM76EsdU09kABz8EoB9MnyOPW4pepb6Nyyrn6iaSKejBrwAMxRRJ08L6XJyRoXd86FhYZ6/bauXLl02KNHJHz3nffq5NpZlfLcZ1Qo6ewPYzayh/BaT2OQvPUcwaf3Fog+EGCUOBw4jGSBOZn3Ncm19Vd/82e6696zXjSTSVHrqyelKakcwFL2LKnmAulDcBbcgJ5L5l0OkpA8mApWzAzj5uJGIyqC27Eo0GQyYbW8QzITnt2VXRsCO6UteA8hvEPEyCLc39u1zWqrGaOHrcrFYjYjpPgrRWwAGdGEe8fsChghtjUhkMFUfTLbkDyvg5DGd6fXU8luhvhYR8f2aD61uyImcTYkY34ZAxILRa2trCufC7DtHhyoudhSe9gWtu5FUtnRVJUq5zhVp7Pj60OUCIim6waApBufLneqTCyaAKQYVODm1+xvdu9Uro8x0jmrjamCJa4jEcO2ZHUVKq4rF4LR2kgF/N8He+bO+N3e7q4jE0rcLGg4o6XFZQ/LpNcvtfIQBfGaNB+NyR42LjNwpEGY0WvH9w3HFtFOjMEGhEJxPzLXtLK8mqUpfE/xuWNySsxmC1Ch4sjIqki5YzBlDNwM54G9rLUlnoun1Npq9N0RsfBZOV9A14LKjJNj8YeEIPrWHCm62TXEmCl6DESIIZicX4pU+W+uewhmidTmWlpe1KuvvqLFxZYO2ntZdLStY8dX1Tno6s7b79XO9bauXd3R/R95QLlZWU0PqYjZdDcebwSiX/NEfA+Yo/edMwowyvJQeBrmpuf6+snP/0WXrl3Uxx/4WCzkQkOnTtyizkHPU1+HvegGL5Rj9E3q6+IGHNgfKJuJzogYcz6M4al6HIwtN9GjlrDjhA8gOkN53bGTHj+DsGShmS/JTMxSIySRBjem05Y8pHja4TI/oawczGs5DxPB9gViKGDscMG/hHcNO62bX6ge5RTjhZALEEF5kgUTJmbKQUgKWUBJ1VLT/XEYtHOTebIFaVAuIiCaU+g7G8z66uK35FHOvBa3P1KCXoBckQmzcT4ALnIHIiMijXRN+RyphYQFHVzRDWEfWhjSVj4rwBiLLVKSkBBEldS7f8azADgssus7W5YKAApEsnwXTouyni/SoeBuogUG3seiSXgXWkGq+EtF1GIVtO1EiFySNAKwCblFVFvDijXaXULbZb3SfGru6sxpIvCYkBKOiKSAbCzIHGI6iSfuDhG0osCOrnw7MmRDDFIlkPMJ50o0awuH3kYe8ZRNdIHz49y4npxPknyElcnM96B724iehyFQTcLO2NDQVPUNjFFpzZqlPfEkPKMs8KzVdfXahkGVKI/UjWM2ai1tXLmu1aUTOn3iNlWLC6qUmlZrx1CJxFG/EX4+hGAU5i3OuZ0m8KVOdG3vVX3z2/+Pzt19Vrfddrf297tOQVaX1zwgcD7NacY4dfiHojXQzqvD2IqqyDQo6kLeQOWJpSVuZPqMeH2AkRdWuWQrENIzbkj0HvaNRL9hrVK4K5KGESWEypdSNR3d+PFQ1o6Q1SbzjeYbWklSmhOq5vBrSiE7KZ1NwqbwJiW3NtBrxXvzflwOPi+77nQ2tLHWZD7T0uKaigKsmEEPMHZ10DvwQia1QTcyH8NlFaXSXF27M3LeYRAHGascthyTqMJVmA8XaQvXi2iNlAVrC5PPmQ1IWIqUDwEmVdaonBH28/6Q2YBZEir6mIcl/YorgkmHlZTcvB+8neUYC9E2EekuAFax8JI07/ixE5kOKtIHpytcG7yCsn4zokcWa4z/SWOlaZgN1XyL4QqZrIAUMCK/SNOSFGBpacVgY4tWc2BsNpEaB4gCYuEwQfQRCunowbPeKrO3DYI6NoHUesI5hNlaGNGhpAawUmrGMSIFozk7hmBWqjRQxxhsD3GYRgMwMoFqFZHo9uEAzegnDPkFz2H0ERjNBgXoMpRzabmpTnfXzbdU2A4OurYZ+dqX/iflplXVymiPspFHCXUOBepxr39owSgme0w0L6Ap6uhb3/kbqdjTqdOn1GoeUz5X8cVEK9NqNjzdCF7WnI/GurqJEG/5UJcCrFlfRB+Xb+wohZKmhRcSEUhYvCZbDxY6qx/nQBYVRlZoNVLPEX9zYwB43HyUkQGL4WDi3rhEPCa1cyicI7JyqZ6wWfkw3s80NPx8aDN57GNRIY/sL8TijsbgGFfM7jedDVwpgthfWz2hkhrmmEbjnvY6O9rr7amx2PSU1Mlwomkf10lSE/kaMHEaAalLxlNGVAfJiy8yKatVxyY9o5ufmx+xZizScDKERCVCAvjdsMl5ZpwKxCi3aOzisSjDuiN25+SRlGx1uaEN9BkIIeqM7v1IXYmMUL2jqgf0AbTEOfG84EdK7vbn/ABDV86sFaP9Jaag8DsAB17NbTA4PXbD6gNQBHRs7zLGbIzqai1U1wbN8DsnDZtn8+04RrRhhNVurVaxvIBz4hoSIR7lgohEuTcAJM4npAIxpddFgHlsionYDwkI8oJIEc2fZSO1UwSW0mjui3yeYs/ArU2cM69JvXNRdKh686axlqicqIiApz/Y9yy2dh9h7lCNyrI+es+Dys9rqhSa0rSoVmMhRi7ZQuywg+3DCUapChEzz4iJOmqPLutv//Evde6uO1SvNdWoYwmSV7lQtcakgFKauHkaIsb+pG/hmytWma0qi6Bn8rSsvZ0d2y6kUJ8RLt7VqDqVylYQY1oWNwfeMDH2iAghmZlFmTbc/5Jzn6tIRaoP0bzJg5Qk+f+kNMbCx8ws3jPoM61OtIz01IAwJQ3xSGj4B9TgUrXW0HAEmNI+UFRveKBySfa2IT2oFVsaA3KlmXqzvtQoqNiITu8iAyn3BmrkK2oQEVESJ1aECGeaxO62lpYavr/QarlnzJxbWOGm7nxS1eQFxO8AIx6pL4vFHJ8vohM7CmQpmoV4WZoa33MYyJFK8F0RqVJG51hU3CB9nZbMYxgBjgsACBFRGjwZ88dSz1kcn2iSv9P1ZlMJ/dGNcw0XgYn1RohVUaTf2ADCbaBWD7LagsUSvFJo1pKlCGBEGhcpT8w2c39Zgeg5qIJoEQn7FxTmSTjJsATOJ94zDNbcjzebq98LNwMevD7EjmHrwrm4fF+mNaht0OTnKeIjgicyCuI92mVICXkvjo9TApxmG2qj1goHgx4SDoY59NTt7er1jVcMXufv+pgWm8dUKy6pMK8qNyupXo3x3wyejO8TEWu4UYKjntz9HnBF6RDvK2eUblKqSoNJW2Pt6x//5c+1uFYzoi8tHTdXVC7WTVxX4AssDpy7msbYHhXYC8mtZ755Les3mYhYL9slEEkWUUVXbQvLjcSX51J5NluLG8tWIAgt57MMjKJLHqDiC+b3kKzcDAgl2ampQsTNG3azyZUwqZVT/5UrKyZ9o6rCZ4foXFxoGSwgnW3QBsAglKs37fE9gNSkHaBMaX9fhdzMAsJub6TmyqJ6xb4O1NNBfqCt9o6ub+/oxNK61ktLOtNcl/aHquWrKiBqKxSF8oT+skYVeQNm/Bl3lal+XVU7LD0TOYQfk1OcFnPYbtjTcit6cKEN+Q8O04+kP6LMHXzO6FDuwAKkKkbaBBnNdQoFckyKJVIiIkXLlQCMBUY/WTQBB5FrNTJ6rGlYcSTNEMeJVpq6z5nzjaEAkWLzb5qBbeC2ykYXmwjpC8+PVLTq79Sb1SD4KKa7cowUUZHCeVBCERkI8+eibxAw4TrF5FpAMlW+4v4zIJgTJDVmVl4orROQBXcUFchIN4O/5J6jrB9Fh+gB5PrCPV24cEHnzt3pfsxU/fMx3P0fo7cLuYiySDeVQw9W0EF3R5c3XtHq+pr6nYkBiXFHpVxN+TlpWslyE86TgkpQDKGq/1ClaYnUtFsiJeviUBv7L+ifH/sr3XLbSVWrS6qUWqpXF2yo75nqBbrxmUvWcqqF/B/CGd4HgSJpCKBh/Up2w3o+Gt5Bvimi56ffi3aAVLmItgXUqkG+xugj54GHGpGkkDXJ7QGLWXitkkNkbmSnHpnpfhifheI7iOsgYvkiwwfnhhUFPUZu7u1x08c5cjO3u30VuVE9uJC0c+A/I9IG2ldaBW0XdvWrzRf04xd/qa3ensrVqpr5mlYmdf2vn/uGVoc1zbsz9YYTlelSZ8IGHe/MCWu2LF8AAFP0FtNpY5RzVHGCmE27dhLBASBcT4oLsQnENSfVw6zOQLu44AUaqUnO3Mb66roXeWp1iFlj+PBUvdipjhGRjgY081IZjcpdijxJsyISCk9uxouT4ifZhBtoMx8jjgtImj/B5IxoIWvI5XOFxUkaYEmqd+D7wtNJLIoNMDVhPAlQIp2MZuToLYS4Q39k94c+rTNZ9NOn3B+9ZcePH896zDKpRy2mBXthezR4nFcC/XSM4AqDyE6Efer45/vifuJzA9bQFLZCyfrhSlmZ38ZrC0vZQASohp7bRAAk0rQD7plyWSeOndb25oFK+YbQ/FK5hk9cWVqNSTdZJTWBEeeaeK73Kjh63yIjR0Xem7lPp+pNN/R3//TnKtZH5g1Onz6n5YVj2t/tqFKqumcrkHrFKlo4BPvgDLqxYLKxxngSxYWKUr9tUDMSNlTE3Ah4BgU57DTBs8PQi4SXEMAEEepu+COTWDkmuqbUEU7IGtadcWOi17Exmcfs3PCUJq3ipkwhvAnAw9SlFH7cEOPZkENCY8R52IMom1oBUT3od1QszDUtzrQz6Wqv1NXPtn6pf734pDrFiUYFYmepkauqtDfXnzz4Nd1Xv02LM6w8ZprB7xQLrii9+uLLOn3qtAWXMeE2Zrrx2QGFG+0PA6c3LOqkGCa6YPGwAHZ3991gSwpjfyNfo5j3BRig5MbmJZH/y4vLBgFK9fyhlG5SN7MCxlYX4FteWnZUQl6ZRkt585iFqVgs5gmaBwNgas5FIAp/laLPWLQxotu9ZWNshImY+nYjIGUPII6eOF7n6SmOmKLKxfsNR31H27SP+LvMBLRERgAFQBZpEL7UMYwxpaRcB4A1hi5EAQTwDsGknPaFI2i04bh4kd3D8EHc35GG5v0+bHLu4Ld2inFPpI2AYkQtPIeWpOgTpAgQVVvSciqWlPkBpVxhrus7m27naWb6PdIz1Nloj1aX1lUp1735p75At2plnGf6+0MCRuaiNc8N9MLrP9aFl36mUi2GMmIhi95h1J95TC9TPagSMQcN9XXqOodw5oL7Zsw8fDHqSiXiVOVgR+VLRNNhc7U++Tf9ZPQ80RQZvE988fEl7rcPvBB36SpvNkPVO5tYRxMmaUMdP3bKPsbBUYQdBbszQrfDMq1nmgVgsZhCxo+tCGOvI3y2xzFVlmIhJq6RArLToU7mNWIczZ5qzbL6pYl2ygP96+s/02Ov/ED92shtHvOiVK6XNe6MtDhr6d7m7fo/Hvov0tZQddLabk9jTdQiTRpEA3G66dmNDagoz+FCMvP4sOcIgpvzBkC4CUlX4H4AC37nVBt7li7NnqStsaNHahCRi/2NaIyFGB4zb57qZ3T08xq4D743Itk0TirI9RBgshPHBI0gqZ16ZR379o6in61SO+z2D/uQmDCb+BYiQSxKqPq52tRcyCa43EjHowkWfiq+q/BuCi/2eB+0UMx7m3jiTBI5ckwcCDhPPjPnzaQSjgHwpDTO4tDMiiTaScKVk82Nc+Y6RbMsnCEFheif5HM4xW7EHEA7e/ajGpsI8Ii6GTYa95X7M92EzF0VI7o81AD+Db1Z7yDm582lE8dOeqLIfF7Q8sKqK2po+mi9IiCwRi9CsyNk0XvHGr2/kRFVIrMYfX37B3+p5fW6uv2OSdxbbz2n+SSvUr6s9n5bhfzclgmNxlIGRgk8YhZYCtNZFZ6UQW8aJXvbyEaJ3t3sWVkXbU3YQ0xUtKo1XB75Vjie1dNESZidZxwPu3FroeGbmR0We1ACMTf1ZoMATdrOQ62cWlw8toiWjrSzZ1YYdNnPMOQBfPJRjq5gqE/ENUcPMtWAMJDXYQlSKWpWmGo7d6AL0w39xeN/q73KgfZmB7bRnefnqjYrmg4mmuxMdHKyov/rP/yfWhpUpP7EHd+z/FSDa2nlUQAAIABJREFU8Uiah0aKKiMlX2w9+PxEMOze3K0xfYLIJErMiR9KI56IBAALpz7sBZCu4yCxAVcWztLykheojekwb8MwrA2vF32CABIEL1ojQGbvgPRuMaZ/MM1kElxgaroFjFK1jArWwvKieSZLLhjx417D0JmFDUgIYpNgsN0NY34+WwgLo2pFpEA1jUdY5C44PfFxLTlhzlx0xodIMXrTKKoEUIfnkq1nPE47LGP4DABSSnN9TZaWDlXtoQ2KdpAYPBDAzTm7ynzoyYTrIxKW4KUAPss05mxwMYUkabpiRHY0b0dXA+lg0AZcG/gw+hnh5qbzsdNiNklLHTq4YObd6VAqwLEWNB7OdGztRLzfdObv2ejly/XrQzTeaaT0voKRBYa5vq7vXdazL/xEayeW1O7iwljUXXfcqyuXrnpufZWbPpfX07/8he44d4ebJuf0YY3xmYmSKZGOFweEdLY79DLNDLtFckZkN/HNqvChvr61GWGvOaDgJlhcABoghM0HkUkixR2u07pRzLvNg6oLFQt3a2dG8K7cWdMTaQULKipCVEjDiTG1VABI7ExcC3bMWrmm2XiqPFU/djK2MNKfMbA90awy1dX8rv786W/q+e6r6hX66k7CqTJXzClfnis/z2u2N9Var2Uwau4XNNgjxcspVw573dmkaC4OIObzR9qAxw4VMlTe+xFp1CIKBVD4m5svkfL+nAoP55I9xmNCLTcqmhzIfhYNr3MkmisEGHmkU4j9kmUFOzggcW1r0wrriQcG8D0MdPrUGb8/PFWKjFI6Sf8eLSWo4RkVZXGrSeKeeTgAgkGTpDWQv7T6AEx8Ls7bvkFUNgcBwnxnfF/BJUWK54ZmyyoijXcVcRqjuKnORgQcC5TPSkobJvk4B/DdI7YlGkIPFf17SaEeUU1ESkkOwnukSqQlF5lwNFK88PbmugbPhFwEtXREY+GNNbfRH3QBkgWLXDMrGqp8jfqiatWFMKorzC0ZgYR324tlEh2dvfUOt11RQBr2J1paWAk9FBG/10kSKmejxd4pAh153XsARm9lG/ubz8ylQSKiHN3pHT319OOa5QZuAK3ij1yqOUWjsdPjgNETMYMMRfQcLceS5sJgKnJsHkm/w2JKBCclURYVOyA3RyrxcgPQbPn/M/feT5ZmZ53nc71PW1m+q6p9t5qWxUjCSMIJEDNiAwKGGUC7DDOzEez+tBH7w+6/sbGxERPD7qzQMmIQEgjUo2FkADmELLLt1F3dZdOb6+3G5/s9JzMlJEWIbhSkVFFdVZn3vvd9z3nOY74m1+70aHSKSLzfXCtOQBY42QkngSYbSETINNBMbh48m0XC84FPG6DDqTSyMySfk5rTZnkZ50+DHLMNUWZX07OZJi1qmvQEk3qpJs7aWGQOStVSDGMU/UY/vrT/VPzB330gdqv9mIrHh/9yQY6jQKnm41nMDmZxfrQa//vP/c+x1K9EeVZU4C1XfYIWoiYpjTx9uXv3Tly5co+zCHnLZxBnNn88UUKk/2Dypz3WRFKVfhAlDNkeWQ19JcpXa0q5V2eTx2w1RFAjKPPFPaFX8tQzTwtsyX0kkIPnyRNITZqSHAsZA18TNJ9otkuz226OuWzJrPsT4iokaKyIjo6F91gbXI8EytLAgU0HZicPHHgvyhxxxZJMjWCzNJ+rSHnQ4Da/L8NArMNtFc/8ZbyRhx8OMMZaae0lfmWGgrhMS0TftKaNU7LAnstpYB+ezPL+TBzJMpc6yyqFWdcyAFDm6Akcz7xUpK9pt1tJMXds0mn4ijFRy0uWc8Zpp1LCemsRq8trJ3tSSp86Xl82GZGXGIw8eVKZkSnup0tIAaxx0HAZpJ6JRrOkleQCvdjr3ogXb35DyFuU/Qgq8KeW2ity5SD1ppnJWF8gQcaojYYEyfcPDnU7ZG0srzD3FvhihGmm9VTM9yzfcP369XjwwQe1iazZg6caExun1jTKLWBvfJA3JydZS/U7PRGn8x4FM/KEyAlmkvTX3mkEqSPV6OoPlWpRqyOq5gcnxG7J9sKlRVkeaOgXcZ9GvVG0G4DOkPmYxaxIAJ5FpVSJo2Ivdpv78X//9R/E88Wd6FUwZZxog9Fwt9rAACB/zLuLWO0243/7hd+NyvY86qW62Pt0ZskeSL/lONs9VImELTTBCAQ4my+f0maxzyXWlrNLo9C9kTL9g2CThe7zz3J/MyyCXgWvw2bidfhd/Yc0lcnIdoIRZQyNYmW5GEomjSY10DEukAGlS0PuJb2jPN4n4yALy2N8b35nSxmM6R6SOWkascu222Js7oehR4WgGtmCwZO5cUzwJGhmTXHAuLy+D7qJxPBd5nuz8v6eHNs5hsSRNZoPUZ6dpG9T8Ml9oxycyPJzkARycizJkmRvlWcnxr7uJQeFyOCm7XCYa48kLz3+nnUK0VfPNiaiQdHPunDhfOo9ocUF2dkmEroHKu1a0awuCSi70IQXTN7L50j78gWj7AKbg9EpXp1AdCkQjUZTyXRM5v2I0jC+8OVPRLNtRjXRnEDFYmJBrK2eMbbhWPbTDUWac3KcgIGeHFCz/jAPUaNRuGaoP2Knw+h1MVOqDyn1/vvvPwbKEcQ8tVFIdXMSwbIkkermo0GRthamOR6aGNE7ou6+cuWajSML1OqAKelbIa7PlIy+ClKgiHsZqOlyBroB1DITdot1T/YgtCpjWYDlWMRkgX73TGPpF/o34sl4Nt7zuT+PneowRhWXqdzfSsMTlsl4GOVFOeaH8zgz7MT/8jP/OrpP78b5jYsRk0UsQ6Tk1C94vL67b3NIcDdsMsB73Aw+N5yzS5cuaaG2EIlPG4ufy0Ekii5l+DemRdkqKAcBShbDIPx5siaP+Vl2yDXIDyXIQdy5ezfW1td0bx966CE1XJmOZbfcrFdNiUw/70CaVeZfuUyxzEsuzT31O7FMYjLH+iLzhaDrZMqqlPw8GzhnKsYc2S482wuxTvn8fI8dYYxxyp/X9uXWEsrBL8MhNGghg5YlOWXcsnqkDAt0sEF1Qlkg+edxCOreJPnkfKDnwCXIwjAZiyYVUKAlCpRay6aciMA9p9rPNt5wHVEFBdaBMF0/TUdXpN7JdPfFF29pWgrTQPekWI5KsRmdBlQkY9S42CyG+DJUaS9VA/u00NKplOibCL5+UEZx5kqTaD2KrYMb8bm/+2Q8/qrH1OgDD7G1taMbiMQr4WF1lfFryCWBB8MCIVNiXM8iVeBJ8gv5FLe6IqP6gUCMeROgAYxuT7sDkAuBc4PgWLgEIUbz8jprtUU9yaNLPfzEd6Ic0bRjYcTx/sGBrrEY/DzeViB912IypiykscnYmSCVSbVcDwHETg9FQJPwibDvptFeoJfDtdsnjQWzKM1jXBjHVmk/3vm3745vTG/FQXkUoyJkTXP6IIxycsp5d7SI+e4srhbOxv/0lt+KuDOKmBbjzOp6TJjMgO4egAmqivl/kj0AcrT8K3+3tb0Vly9fUiajDZdAfFgNGc9l/h5N61wmG1nh8W+m0khmJGnxULbZzcLebtlMwJCKksfyjMIb3wwEzFK/NLM1rCiUdBDY+vzEQjwPMrh+8eUWxp7lkofrdF/F076clbB2CAiGejgbyRST/G8qStTfSbZGtBvSOF0BmfI2l/RpInuM6s7mEGTv9bqCBWU/z8xKA2Rr1rDOk0u+h/fWoZWCrPZQkmkRpw+DzzIHNEqZCASib2TAZZY/Jm4QYFxeO9gq+4fIW7M5KCU1OCnG/rwnWfzdzc1jBQa4oVfveSBWOziLQK6GA+nM9eXCYb/EzCiHl1NxMZdrXpPHolMoFOrBzIZRKKLtfBR/87cfi5X1jiRC+WbTEkz25JQ9f/6CejKZQsFpphIg2fLwkNxwtb1xRgn7pDIugwYevSNS6J10+qMdpIcsnzKEwhyYNB1hUiKQ30y+7UZpe1xKMzvX6hkgyYYWPmQw0XTNHDRG9gtRGvjCkA8BdbRn3EPg+qAdVKNaMG9rOB1ZJEzyJpXoJYyT7nA1olcexFf2nox3fe6PY785iHmjGIcjdJcqei+uTZIibMxRRPWgEA/Xr8Svv+YXY353FKudtdjb2YtGjcU+lW44Korcg739g0AuhMVsG2jfG42F5fBKFmpEMtfMvQFYqKYzfR9kelNJxQYg8/Do2nrOBu9NheM5d+6s3oe/53nxPdxjDgW4cGRSvBcj+NwTIQhq88ooAAfbllUv53D+bPuUp2Z5xM19M0kXjzqsyf2e9Kw43MT5Sr2xHHxYXy4la9Zj6iJA5zKNn8+4oAyW5bPSNNfnVPbv9cT3Z7Q2QZfPwfo6DR7VZga4Kn6ZJ8Df2usSRo4JqNj/blNkPJWzLlsc+TDlWvzegmII8+YMluAkBn5yIU5VYxLuh6dIadqIza3b0Wh4kKDDeTKOZ559Wr1TsEbnN67EuF+OjbULkQAoL1sgUrh4edxBrM7o1MfaK/pKo3KVHyzihaHoo9lRfOSjT8TqWifOXTivm5Kh/9LLmRBYjL/I0g8ZLp9POAKGUmTGWWkCxkPJDqBW7eOm2miRBYFwvmgCElRLJoZzI29tmGcAGtkBinmMZA0GLOhnSevVt6JpjgIjHLjE1AcDJWQuesiNumRRPVb1mJ/mtXpK0i32LzZ2o+Lygn6PcCEVu3NMdeIn+dB6xEG9F+/+9Pvii8OnYrd0FPPiIuaFudQGuPdY1KhvwXSmN4+1QTN++Oxj8SPrPxDNgSdn0/FUCGKyzzPr5xT0KHckCNbB9tlZkqZOXesa8cXfWZHARFnr58w1keI9yZAIRvx7nmxmLFJGQJPuS94XqdlEAcnGj7yHaTzGLMniCYPGBPhkdI2P2dbWtjSlZHvNoSX/OTP4c8+Jn8+YJK7bfDtgCn72UFEk2aIDzIBXgg+fj6yM985ZiCdcNmO0uabJ2UzpcmDJfSZMGvlsGSSZByncUz4Hn1nqnrKutqa4LKsS6h9lAq6XYOkM31guBh585dKN93WAd9+SFoQzbfcwRXuiAU95Ru8Liyg4k+C72INjayhxH2id8LnoW9FSwIn26GgvLl46r/ccjPpx/fpzce+992nM//TXX4irl14RVy/dLzaEaUynxddOJSX/gP98GYNR1t49HYyMtVCMUmCaxTi68cKNp+LWnedUn66tbYjGQdDhRAXjwQnJw6BfoL5QwmzkxcrDYNEgcAY2IzckNWpNRE4/cMuA4glGfa4bPKB0MwhNPzemXnaPigDIaZJH2Dz4jJoVqbXlMbUwNzNb0OS0PbtHaDoiadVi9DCLTFE5mzsSaHPvhZOV/6nJXXP2Rr+IU3Yu3A72POXoVyfxfOFWvPOv3x3Xy3dj3JxHv2ss1XQ+FiXCqbt1jEd3u7HRa8bbX/XTcX7YiXO19VhdWZdDBuXP4SEkYny5mscTNcmWip/nTManvzFcecJzuhmcsVhsmFu3bmtzUr7qWSdQZNaMJoPh5EWTWho6LSyoHQByv0h2Renn9fdJTdM6S7sqbSjR1DQHQT0YScGAzDCXWgSALCUjwqvQ1C4n5cZCeZTKCp4jcAZvdA8/+BmyKE/BjA1zY9qqC/w3wdvI6qb6iGSF5vM58/dassge98+l567eJ/faCIYZvyTkv1xJXLaDVidYaIKYpHKzEzDXyJcCnoBdlMLuh/Jsck+JPSEgaaOpXo/XWxz3t/i3rKKgbK+AwCBQlkK8eOM5KUMur8IfHMb2zl3d98/8zedjqXU23vbWX5UjT1Fk86wp/w+IPN/mR17GYPStmdEJKIpwJImOEk3bfnzoY38eG+dWtViqVXyxOnGwT3re0IJhoWccDtlBFj3PGZDT4L4yFXSn86JXP6HkU8yyCxYwNwvd1tEtKeFNJf9w6fIl3XBKMF6PRSDrYHmgF6TQxynLNbGRMoiOxc0iUolocwh9H4vSEyemfWjQjBN4z04b/HwuKTMUgIyK5jBmihqv0mikEY3UA7V7sRxbcRif3P98PPH1D8deoxuD4ihKSYVwGlNNcAg0EIhREYjtYdw7XY9ff8M/j9rOItYq+KGZmU8gZgxVqVDuLjSl84ge7y5rJ7HoCSBZtI6fyxnHaQyMpyxI8TqryaqYzgDcxCXIZTkMmtJ5rG2iKA4ZbuTSLKcs4ee4rxxEp0/7rNOTyzAwMgRPIdfT81XJKU8y61IT3PizuIlJPSEDDPkzgSKL5/Pfxgu5GZ/LMw4bAlwuhbiP4HC41mxtlYNZzt7dsHbPLFNM8t5jbeQRPxkJvxRIwAYllLnVECwISLllw0kOSh+2/n6rGzCTdqbtAKqDLbUu3LB2o912U0j5+hDl2RFYsXmnjwfOqts9iOGoqz4S4FMC1MbZNQ03FjMcaurxoz/01piOi9GsNpxhnHLifakh6aUHIyU+BJ6TssLJQKYauGnNNY9mhzGJ3Xjiv743Hnr4QVnPABc5c+ZcHB12k/2zbYxd8lio6saNmzqxDDgzD8npqpG1bPJjh9WkPc1pRCOZ0w8iba7LjdWoRX9gNnq9RkOvqM1AwKCJfhoFy6bwlOXEoI+HDn4JIXxnbWaSs9E0fk5oawIEwZG+Qn5fZ254mpEijzXGF0O9wMK1M4WkNKC5lEsxWMzioDmKd37hj+Kr/Wdj1J7E0agbjbIhDAVIj/QQEWIrlKO3P4j1aTvesPpovO3xN8fsziAmB6M4u3HWcimNuhwgcm9uqdPRguc0p+zJIwb6ahLjSv0I7n0uL/iMmRbB59AUTfgwsluwOJZNpcFMmUJwIItwaWNRe0o860VbjC4PI/K438HHJSDva0zSCeSALJr3sR2VveV4b9//nCl6bZyUSFlV0eVbznYyLID7mQGGuXdkQCj8R3PtCBqynKJ3OWdtWEc7I8Q1eWyhjW1yceaV5dIqD1kU9MhoUjZKpnN0iEzISD0aJllaN0AZCsXY2d7V3+egyQBHLQjweqmczmVa7ivpz7QICp5mSqImTQxzI19o83YztrcxzGyoUihXzBkFEIm7SL/Xi53tvdhYvRz3X3mVhP2AiWg2+E+qTDs9OTsdGpnqMJYXQhX9lGnMCt34/Ff+Mo7623HPPVdMMl3YGTaDEvNo1Scx9jvupeRpy2lEqh0g7C9uO+ll/c6dZHFfuXpP3L17+zj994nnk4NgROXYUIkzt6Pq8or6VYIPpPGqTpa0qI4XQjpdPDFy+p0lQfleb0w4QWMjlJV2w8Vyz0l2SSJoFuSHxvfzV0zm7CQ6jlq5GKV6JbqFSVyPrfg/P/EfY7txGJPyKAbjQbTqbQEyS/WyAI+4fFQQ3T+ax8qwEb/zo78Sl+Yr0ZrVI4Z2l1X/CzuiZjM27246mxGJ01mbfbksudEb9OPFF18QN49r53tyEzU3uC3fSj/CgEi+eF6S5NUBAGG4fwwwtN6Rv4cN7LJo9Tgr8ig923zT53EQ53llzpav0z0sy4RYDJ/vI2jkrIxgSGDJQYrr93TPMhgZBpCvm3/Lgeg0NCDzxPLz47OSzakvteA66JcVdZDAzuc6c3Z/gh+aKpNiOpezFzJr0lAYB3wOvqAB8dpcn4J0EvNnH9CczkoTvAZNaVFcEE0PO8fkXlwuOd37CrnLsOZyLyz3VsmU+G9PEQn0lKXGb3FwVaqM/0c6lIb9cTSqy/HoA6+LerGTgPbQmE61ZV5iavQyZUbfrgD0gyd+itmzGMe80I2//MT7o1iZxsVLV2yNElX1RfjKp8cJSGx2THRkMbAIs18Xiw+m+BI8plQTG59EvR7x/PPPxyte8Wjs7e2k08QcmlzyMdRSDT43F0jTnRHESagmOatzz8tKgRY6Z3Fn1DLfhkqeQZcp3U6NXR4ycASwU2hy8970A+h1cOLrZwCglazJTANbG0pUlUU0cUUtzeKoOo3P7X093vXVP4mDJlwiLxyQyYAkKw0jciWvcjiO2qAa99Uvx7963S/GxcJKlMfFKAGgJMug7wUjvGBFArSh2DA5axGto+p7wdiXP+cRfW4K50yJe5CzV7KFnEmo15S87pVtyXvOrPjM9rdEhg+Z3KgFdnH+vBunnqLhPmKP+xx4cqDPEyoL4p2WP6H8Bt+1UCadAw3PLv89BwdlVi7Fj7WBVLIZs5NLNQUIcGLC8JhgymcVLo01LZ0hl6MEGgJ3LpdyXzDf24yc5vMYcwUZGWdgi7LRA4XyI42jNLxRWZZ8+wgcBCdfHy69zoigcnhyfEIp4bnx/s6CzOGUTE2STM6TQd2fVM5yOGdZW2l76Qppah9I0I85b/dgHG/7qV+RhhemoCe8tJeHLPuPGIzShobVTbQtT6M/2om//PgHpFdULnPSNqJRa4vWkQOAXR6yCZ4taUBNQxEQDH5i4Sy+WGArq6tJnMrNGx7m7du34/zZc9ZJFmeHB2bWvs0ToSy4z4OLK/iLrF7oXpU3uBeOT1cWVV5w+XRnUVBqWdfZi1iv06hLivRgf191Puk3pxr9KEbUGd1Ns3yKQSFI18QNYtIHsrUEmLERsV3rxRNPfjQ+uvPZ6NYHsUiw/SITGnzeaxWVSZR7/TvdWBq14icffGO8+fIPxbniSkz746jSxJxYN7nRaUcfOIMangR7dKCPhLwmSLFp6LHwWXPZQ7B2YJlqI2vjaKpIUEzCcnJlMSUkI4ZPZwbcS16Tn80bUnY+Ndwz9iNjl7L8B5mBhxjuP+XSwwECO2oHIlxxc0bFz5KhEPTzVIxrzj0a9+y82c0Nc5/F6okl+YnlLNHZEf0oo/F5T73WkI0ORKBj+/EJE0hnjnm4wfvxvXyPSumEkLbRozmLxmbV4gAoQ7NhkizaTco0DGOQGWhwWGS9JutiGaiLVbipN/S9vEZR7XS/M5fSDroGlGaPN/BB2ivqPTEM8oSRLI2strO0pASCSeXz15+Oe+65FNtb23Hh7D1xfv3eqBabHu0Dzk3X+xKTIt+nlzza/3Zl2nGgXKgmXiAMFqP460/9t7h679k46h1Eq70cve4w1lc3hBnhiXlaZs6Nfc2NV8ljUv4dYBZ/R0osNjgTKagikEtVIviBs9C8QDCxmwgzIfxFcobggUtk/+hII3gWBaN8p9Hmp7GocnnI71lUneshTZblch0hMfdWcgoOdYQe0AAN7dlcY9YzZ86qYUwDkdMVry/rHFnpL5cJxkuNos4ptlSIb8xvx3/62/fFM4WbcVjux2I6MzUmYPFXaF+qTILuMd+dxEq3Ge9486/F/aWLsTxn0fgULSRJigIBmQxPdty9WF7txM1bNzS54xi2PKqR0WxugpD7XWbuM3Wksc+/s+nNut85LqdONni+H8bQsDn5jNxzgiIB7+bNm3Hh0kVjgJK3WKZuZInTPBXzMzWAVgeXGuOWXaH3xOsqo0v0j9ywzj+TS002u4NozmZPMmOjxdN0M2UReZLr6ZgzJWcrrFk3/nP2dzrzyI1k7p/LSt+D7BEITk3rWo1nH6SZxG1hPjSG2tE9AvvkHpwPO9N5CDwg0G1AYeQ4X3lAkA9T3tPgUnu+ca95Ldj3fDEAsqYUtCkccgbK2Jhm0vMrleexs7MpfijBaH3pchTnQFLwWoPWZfL0y/H10oOR8urvdD0EI062aRyOtuPTn/1EPPDgtRiOh3armJlCsbK8pjEtMrIuA9wIPpZAzeJojYayHm5mlmHw6L2mEwRsjxvAJvylcKsLZLOxgDidjeXwZIKigmxAr5tE2pXWprQ9n3bSnEmj1dz0NQjPAElG54y4CUTzBcham0MSjO7euSuRKlDVKBiyKB5+5EFtIsbrLDzG13JQpX/TYBo0j0FrEs/Ei/H7H//D2GocRa88suSuOEXTqKOOOBraDWQ0j+phIa5Ozsbv/MxvxvqwHdVR+fjRAEdSwzYxyzOjezwdip8GF8wZhFN+fuVxMffLfTPbLvF5b924qefQXsIG2jy/LBwmkbU0gcujezIWrvt0M5kNs7K2okPjYI9+GViiLWmW8165N8NrS4On4GklAYCpICXlMPnRqWxK+tF8PxswW3bnMihPTOnBuBlurFkey+fAxWtx3fk13ZS3MzCbOjPunc0vhFPLpZxVLFGqdO8oA0fpwUgnKukxKTNBTyjh1xysTa9wL6ekbEmzoQIUD+8JPls++HieWmMCb5rflj3WctDJwZmfk9Fo0pfK8idEWJeildjd24+l5aWkdVrQ3u0PkCyZyOH3hW/cilc++iOx3Fr/J1qmfVNITOP9Y40T6s4h/fj42tNf1LiaDU9qDqqZpiouH5QrimfqQ1iigMkOi5oUNDuDsqD5HvGUhOehTBqpL0NKq8mX+jFVoWHNnLctjABegr0bDEZWovfTYpyrdOHn5F2mLCGrMVqTxsGxJCY0pRfNaZcus+h1B7Gzs6/XJONpt5shjf7CPLY38Y6vxqMPvlKpL5kKYLLBAK2ghTlD+uZirHXWhBsajIaxfbAf45VZfK7/pXjf5/88DuqDGJTJg0qanhULAORoNA9kDDA8HEbzqBRvXH1l/NJrfj7WxssRg0V0B30FyEoKRrMU5HtdhNnLej8OBwPozCg3kdPIXzaPgZBAA8xCz5KwjOdl+kgxnDJY7nd2Eslj+IxJypCMvGT4mUbLbilCuoeDmLW2aZz21IfJ/DVnO7bPJkPm+/pdgyMzQJIMgYCWYQK5PM9j9wxczIcdGQtfmdyby/W8Fk0UNTDSU1z6R3n0T4nsrPh0WSccvXo72b7IDi2i+2jKZrwQB7DoILq/lPYOdoKEID1Ss/QIMBEdnJpi+rBwFnZCPCb4MDlG6jd/ZbwT/5YDOs+WQ1DGDUw1a8mZZjiKo24vllYMryBZOOodRqWKTnoxbrxwI+7e3Ilf+rl/GTGvRKVgu3C+7+X6enkyI12NqsyUIsE+tMvGNA5jMj+KJ/7iT+K+B+6LleWzmvMTdeU9X8BKxT9mMCJTlpEWOVrKlm9wjctN5CujdI0oKEo+NtstE6i48a7xHWg4QXngvTQarykaAAAgAElEQVRxsKwakzQjiBGskgURbqG1qlLVnHKz0HiYmrCBYFWabFQrXygL3HP5arQay2rW857feO7pWF1rxVF334tuiHQDVApbclNmX7t6yYJeieu0f9DV52g3mlFt1mOrdxSzjUK87+vvi89ufjGOKsMYFKcxK1eR0IlKiZ4CTd6JBOgGB31N0X7l4Z+NHzn76lieLkeMcKC1rdI89cCQsSVgdA/Rpq7IkRZ/ezZD7j2QUXiKZca+7umAk90OH27cG4Xd6vCMfFpLeCzRFlZXV46fF993rOeU9LRzSYtIXXbKIFNaai/p52SplA4Wl0jOQM5sbKi/lktm1Ct5Fjy/0yjukwZ1WZPS3PcSXicBXlln4MxyacZayP2WPGXie0/75bmkdjmb9cJZW9wXBfOioSd5Asw9JSOxUoMBrQJLIv4v2IMNEfhZ44nGKn9EgUqmjvme8ne56e++G5KzLqmzrMjyiiuDfBB4guhhTe7V8ex43mgeWW3D5FqLrc2k4kBjXZLOBfqh0J1GsdLeiPXOlWjX1xSMjCl5+b5ecjDKLaOCBGQVv48v0jqOR/Hk81+Ird0bWkilYsej/CESG8VoN5djNLBFMc1bgpE0jod91dMEE6I59bxCXgJ2ARADP8EUiRLNiNLcX3J/QmxnBUijYxXM0jQjb7QsMcu/8+Wf8cSEB0TWJukHAHW79EaAIliYixqf/snly1fj5s3bcfv2HXG8OksN+PZRLC4ErkQbpoxDRyGLiXFJDhKUpoIltJFanccAUiqTtFo5jpZH8e8//ntxt7wd/cIwevNJLBDSKkYw0S9oYU+jVqzH8GAclxZn4h2v+aV4qHY1aqN6lOblmJetWjAdYFdTD3pGABqH0rmeCXSH1ZOhDCZMspABovLabBJJ6iY8FfeVewO1hSyQLC9PlHhGubzJmUomfRpbZPZ7Xid6rTF6UKDjnR2xftgkZB/cdwvkt9VApUeS5Vvk+kv2nFQzMySAjZinbrmZzmcydsx4s3xwiY6Bx5ocPpzpco1qqEuu1rAMfuc+uP/jNcZXnhJ6NE4z29K3khZOkBAa/hcvXrCsiACOlpI1F20qEC6vnYMRKGwa6WfWN9Tby+VZzvCyuQPvlUXORJU+RRHJCPrcQ8sDGQd4ywBzHyi94EIq653PYxffOjTUccJBMaxajpt3rssbbjoaR6e5GpNBKR669/GolTDDNKD15fp6ScHIFXNm7rNHzKXiN/zqZ4VhzGMQf/De/xCPvep+lSQba9eUDc2mY9XVS0urbiqnmhj8BTeRU4OHTQQnknt64GYZDyxPH5jE+bR2mUHpgbwHgY20lZslWQRkPJXJ7CY9a6vz6WRUE84LjjreI3zcT5mIrMX2lmVRNzbW4rnnno4OryfsTUN+Z+PJNPYPMPEbxsoqjVT6K3Ndx3RCMCzKaQF3VCscAkTDquggltfWRPwtgn2ZUDINotxpxKxViZulvfg//ur3Yq/ejUVxHkOAkI2qTtclpGDhb1WKMevPo9yrx7Xi5fitV7097q1ejOoC3t4iKvWKZEWmo4HldUsF3eutnW2BQn2qEvhZ+GgiwaGaJgEuy5sIz1Iw8ZXvP9w/VEM+DxT4N7Ks/YM9lVDi+KnH5kUvoiy6zFXE3gc+RMQyB49U1X2yvKp1iPzMR9Fqoq4QorgAvGO11Rug7+HNwZCXgkqSX43j5niWzvUzcl/IwchZHV95ImUnYZDgJrzy97nPwrrzZ3Ffjz8r406OJkwg+Ux5c3uaiFTuVIh37gGcM4KAMiAmXtOxDQ/Q2UI1IEFCsoIBjWUfdKaxEKi5thzcxQVLmSLyOXnAkq8BxVKuwRisEzdgnoPUMBDyS8MePhuZKJ+ZSoRglKeJS0uAjGexf7gd1WopDvf343D/KJY7q/Gqx14fpViJAlpcp/0dv2tUOklbvtO3vcRgJHEOv/YCl1a7T1qHZxjz4jDu7r8QH/nYE3Hx8poY8Rc2HtBokOmOvNfxNE8mgOgFSZMnnTDu75jIabCb62soDMIdMVlKXLKc6nIJSofns3ju+vPacGRbajYmV0xewxncIqZga+SrZi1o69uwueoxHs3jzPpF6QETXGMxjb/70mfj3LkNbUROb4TZeV36Yb0eFtMORJy4uE8w+icIIQ0ivaaptY6ZHu1h57OG28k0qjQn6V+UFzGpRkw7lfhy9/n4f7/w3tiv9S0dyjXU8PgqRBOpCW2GUkwOJlHrtePR+gPx37/ul2PyYjeuXL4mflKzXY/u0UHUKpSb/aiwOSWJYtQ893HQhygLYXek01j4nqgooztGl1dORLz493bTTW2tAA0pFjGeDHXCqhGP7xtleNKspo8GpWZ1ZSV2d/Zjbe2MQJ9Mbp57/huxscEkc6pSEfApwQh1TDAtBC+VG5IZYaKKg8gomi3G4awJS7fm8otDSB54aULIGj05wQuCUhAkJMEx6uugcT/SUjL5y2vKwSEPPHIfjYwFyMm1a1f17XyPJzmJ1zezey8TV66tKd891ELdx1SJDoKafZB80sZJtRT3FgIRB2e2OVI/Uxv/m905iMgZFqNyFneWBCjNIM6c9dOD0ySNAJ8Cc6MGTAZwst2X8z6joc3zmM7IZHGjncX155/T83v8sR+KWpyP+bwcyfNU++G7f/0jByOHHRI6nf0npgG4KCyGMSv042Of+YvoDnfj4iWkI0ZRL6/E2vKZWGkvixnPhLEqINqRiJ9smIyyzbWvuTYerbtkQKcaCY6TdNnNPUPzc4MTVw8WHD0JAlwuIdhMJHCWC8GzzLIalBnNFjW8R6goEIxH9Ac6QiOvrWMGQMaDi+d+bGyclSC6tJEL9A0oL7vC7bD4ge93u2gxWytZJd90Lr93IjDM9GqjruO9Qr8JbW1cOcqz6LUW8aFnPxUfuvPpOKz2Y06nn0BZNZ+pSu+F3hi4rK1BrE3W4xd/4Gfjbfe8KdajEzvbBzYw7DCChdeEjvVeNHEvpbFKJobTyeGBYP+rq0uGI4wGcbCPZEhbapqWhSUjscc7m8IcJ5euLGIeCJsLN170vI3DwebZEyAjpJEW6QcbjkyHpr5P5J7W0NIS2uSm7khGpEaWYntmAJ65CUt84T7TjWT9c2/totp2VjPPPRlLYxiMajqPwKuttuAYlM9kK/rMSdDf1j8morLO9vb2jVJPzP3cf1FfJ5VFBKV8EGY7JBk3pgDJplYPM00S5ZiSPNiUEUKOLhqDBdZKPat0DRlgqv5RkrihBCTj1fmP8cEpBUv3m2AAmP92mitovJUVDaRZxbClWotaxQMECyD6NW1L5MnnaNTTeh8NaZAfaR2dWbsUq51rUY6WRWfTxO+fVjCCF6leM9LxoxgtDuO9H/j9KFbn8epXv9q2KmOsqmtRLpSi3QQ4loSjYE8DYJNP+okmcEbb5kYvH1yE1SRDS5bDw8wLSj2m5O5JGktwYuHkBQQkwL0NS2/OZwXpFtG/evYbz8TZs2siwZI4ocxYAiVeQBP7KBrNmrSY2HjmIuGzzuRnICmP4ZCNBQ7GnDlJfCoALdRoJ/jxPhbXMuSeZrSmQemhQiiet0uxWenGH376z+PJuBFHlUHMxiOdpLNyUfgikONzAIaoA+7NY7W/HO9407+I1c1q3Ld8Jc6euRhff+rrcf7CGQmwkf3k0pJAxBSEYEQmhwgdUzXem7LDZphLsr6mlOKzrK4t6XOSqXLas8k4TOgbQVY9PNzXohVoU04ghgAYGWzdIbHYUSIsIlzWUzDnwOB+W4iuIN8xvjDGxKyAwEVgy1KyXCukznrdGs9cY5blULKXOIuYAfBZcplGpsoz4yCAyS5+IOjukadp2dKIaycwmOJjN1xUJNjEIhAnFkBeUyJFJ8XKLOjPc4aX6P6OYSLmoFlbnMyWNcJ0l0wJdw6+uDcKeAJmZmE+92RyK0L5vIKRMxFI1Xnyx2fkcMq905ypqYpIbYp8mHBNlMFYVhlD1o92pxU7uzseWIyMXUIEEL0sldfFRezv78Tebjd+8ifeHqVoSlWURMRqCN/t6/uQGXEqykWhgDWPRcWiyAh6HLu9W/HEh/8o7nvoatTrnRj0J9LPhVdFeqgpWpzou1ir2iNQToUclDxubWikzE1d6rBRxgpenMw+nf2zRrtiJOjFlEeyedKTsy0e7mAwjuKCk2sq3NL66lrcuP28TnpLgc5ieXktnn32G3Hp0kX9/XxhgiJAP2sll2QTtLsLI53+VEMnPMHR3Do81ChJcTgpq5cgDWo5kA4kFULArECJSfiowmolni9uxf/z0T+MrVYveuVhzJU1lWOGdRJgx8nAMg6TQpQPCnFpcib+x599R9xXuBiLPbzdAKyVo7NE8DhS81pNz7Bl0IITWOXlUCYD9HyQQKWfRJnLZ4dMm/E4ynqSzTcbAaAnZTb3iWyFz1+t0VVnDA4mKPPvFhpGNJsQYw+VzdL85r7wPdgM0dPjfrFB727eVvYFoJIgDkqf4EEApH8CcplNZ4VHHraBiJm2AXiVTJj3JCPzJJZ73ZdRAv0cl+Bm/QOGXV1dTTQOT6F4XeOmPN3KZNvclxFyXMoRAx1k/L17Um7SCy/EawztNSczyKRhZcNQGz9yTfTbuA5e7/DgQO+7trKaJsLm5blUdmCX7nQynhRKLpllesqG7IitnDjgMoYqY7t4jdzIJ4CRVXZaSKbwuW2LxGNz1mf9pf393bhy9XLcuXNbpfHtOy9ogvvDr31LXD77AKspSgsLBP4TCEZuomEHLA+xwiwFo3488+KX4+kXvhhrG2vR607jvnsf0ujzaP9Q6SGbkxOUD81iPHvunB7Q1va2Uk0WJGVCHp3Opw58loRFXQNNF6QujBGSLbNItXOhjllkGWyX0auq25WG2wDv6GAQDz/0qDbW5vad2Nm5G2fOmmMkpDJNZ3l8ZUkMHqg92W2rzSIxHsobdmRpk9EoqRZiGQOAzUJZBDA0trn+Q2RRS870GtW6TlOC6mQ54suT5+M/fepPY68xkGTIYoZAXSUWlYooIJNJPyosmN48GoeVeLx+b/zGj/1KrPXb0ZzV1YsTKxzploJ7Jnu7+zHsoai4EUN4eEttoeP5d7lfjKDbjFVqgazN4u9qTJdL6r95kGDBd6N6ue8g2PcU3PKQATgD6GyX2DNZKm9u3nXpIEBfS2l0HjowONjZ2VJAy6BJkOUoOzhwnQjj+3TngKpHv3sigie8EgTaFjIfdrhlqED2QZmmTTnyaJ+D02WOHV55fTYony3ThvI0DrOCxx57TJ89wwd80PFZ/POsX4/wnVHQz0xkemVXPDvqGTuI2NlVCqLziUo1TeZkktnTNDGXfy4dTWHR4CNlRAZI2hUmE4k1QVYWZav2zLGz72LWW3L5ZhZBLSol8+2s1glNZSgcIAeRmt0YW6jZjpjdMAaj/bh7dzOW2ufi1T/whqhHJ0oLKwt894D0fcmMfELRjFQdW8CUcSx80Sc/+5EYzQ/k+tlpnY1GrSNyJiNF0kMyI2UWqcnJKzFuPjhEV3o10UNO9FxQlqPLP+gx1aimYECJ4TSUn0E6hEDEePSBBx44xggJueoaMvl1Wd520J/G1Sv3xlNPfz02NtaDYYUAl+Wi+hksTgKJMDiUMFBLVFJkm590apXR0tnVqUyaS4+JgMfnIxuSdkx/qKBnvy1D7+eFhfBUjKh94lbisDGMv9z6THzo2U/GYWUUw+I4CgsHiEK1HkWVNf2olatxtNmPC3Em3nL+tfGT974+LlXPx2BnEGV4WIu5sh7ejHLo/vvuj9K8FLvbuzGeTmPj7Eb0BofCPYE1IpioxyMtZ/uFsWGeeurJuO++ezWdtDyGAxEbBmiCTAKlOGl1wkFvKNtr7KBY0DSuyYyYFArv1evHubMXFGTYqPJAG8BepzfU00YCN0RmIUlegK0VZ0tZVTKTlzH4hFuVM14MF5aWwRzZH41Ay7Pj9ciOGX4o4DBMoJGc7IM8fbLwWwa5Km9PANisCpCRzlyz7c0dmMlGMrZJQUENXWdH/Aw/Tz+OYETpyOYXPGGO+qmdQwhGOngLpWNArYnhdjYRa1/9mRNjUrZdRsBr8KNGvmEaZK3cFz5/NkXIIE4+r1Qz5kzEilrvNoowgHVBO0EWX1Zd8LM+inLN5fatmzvx6AOvibXmxSgt3H747nrY/+jB6ETjOhve0TMBdT1c7MQHP/wncfbCalTr9WjU1mI0nMWZ9XWRNpFBJdM5DUCjrHAd7TGwZR+oUwlOaxqLs4Ap16AokBExyRERV6eaT/Onn3oq7rl8RfIYuVfEg8qyJOozgTcqMpUzEZIGKgxoNhYlgPSVk5SnTwhb3rDB6Wu5P+CSUJOaUw6snNqUFJRysnFudfSLck38JtL2iVNmjjK+lw2nbKteib16L/7oqQ/G3+0/FcPqLMYFyLNahVFi+iGfsr681Ua7s9gYd+LXH/+5eO36o1Ef1GKwP4w22J0SiHYyHQB2Y2UFZ1fPxvIS4+JB7O3vRbVeViDhnvt6QN+WpIhA8CWr0OZJUIs8bXE2YKkQS/Ay+gbL1IzuUU/B6OrVawqw5qsRTAvqSbC5mJRNxtxTa5gTELmf8oAvhAK6mfYe3fOL+8TfsUl4hgwE7ty+o4wkg1DJ6uwmjLqiuefHEiPQb6oQtBlclBMC2puELM4EbVNh9KxTkzo3kiV3K5xb6uOoFFqYDN09VANauCCpQ4w1XRbxOmU3rCkCD0GCz8jgA3t2Dl+kVLBaJ2hSPZif5kFJJg0rECYd8AxgZI0ykeTZgYnSgCdpwPPZM2RCzfqEweJnZb01XUS90rGjTZVS+EjQCU0GE8vf0j62Z5rMODy76g/evbMb60uX4gcf+4koLaygSUA6YfJ/a9H2fQhGJyM0qzkK7h69uH7ny/HJT38kHnnsEQnSLy9BFGXv2VGV7Gh7c1sPgQcvu2HpU49jc2szzp7dSECzVmxv7ygYSQWxVInNO1gErya0dFdSB5w8GZYPRcB6MG4I8qBoSoogCQExyZtK9AtwHbU27PdkfSybmWSJ7GkKwMc8wfDGzSccF0VJwGuyIOWd1Wwe46NYwGRkK8sr2gDTZHXNwqFc4YSkqSoKAKis+TB6q9P4vz75rrhb3o9RaRa9cV8icFxBGRdbPvEUS6JKzPYj1nrN+F9/4XdiY9iO5cJyTPqzKFTKKmOxogFDQpOU65j0JzHsD5W1kA0hW8qpqJF2OsEPjg4UYOhtyEonYWHMDDdD3dNNSlMHs6OjA20eo9QJ0NUk0QpPD3DhQM3p3B/hOQKLYH+y+NmcPAP3/tzryRo9WQed56spWM3aSuKv9fqakKkMTyjncrUsCyOui2eZZUJYq2x0l+gjBePVNTulSkoYqdekp8TG5fMQfFk7OdhlyRLKPsZPmRoiB+JkzsjPqDRLTX6BCJPSpB1BfICRdW5tb8byipUoIa1K82pyEqQzOZnPKuR0Eu7LigKszzwN41kIaZ0cSjK3U9rcKlVNgeLauV9HB93oNNc0uTREB9BWUjIo5V6V8VmGEI7jqHcnbt++EePxPA62R/HfvfU3Yrl51njDbNWe4AbfPO7/vgQjDxlpIqvxiftHaRwf+vh7o1CZxvkLFw1sHEIhGMc61kOzhTAwBKQsp2FGoEsksiON6CXIXlRmJHJrmXR1rp/nJFNDbj5WGcBpySLgYZBhsMHZFALm9eGCDUTAhOT6zDPP6Pvp7RDMeU8yuuyKmj24hGQtslmwBKJEs6wEsgmcNIdH++pJsLC4Pso0kSSRh6i5LhcKNunKSMJhbn6RBdYWCVrgsXOpUYl+cRS3y3vxHz7z7tiqHMasuIiJrInRwClEBX1jMhjKtnEhCoeluDhdi999y6/HmXEn2oUlCbZFuSifN3oAnHrcEzbgSmdVwvwgg8HXUHaaKmAhLiyPeJYo/qGxhB00p6ikfIVwZ+Rr1UuNfsdoUUOXMa9QgXXIVM4IeSOFyRTYEEbaexRORrpQMMqQCwWOhFLOutI5O8nsefobFh9rKUuShTWKobDYkXGF81irxPb2pq6fjXf3zm09e8p3slOCF+WTYAtJkD9Lx5yWj+H5sWlPSL524cjOsjwHXFlE9N3f1/Mke9P66ywJy0TwM/HYDWU+P4eDROw6COTR00umkklpklKLzJVrMSfQuDiVailzy3/OihaiPSVFBgc+k2bJaAl+2e029490f3GsKTVFtCbTZy1zIHD9Rg8YW8Yecn92EnsHN+LgaDeODgfRqZ+J1z7y4wpGWfqEgOS1lHpaxwnS9yEYERhY9DDVGegj/nU42Iq/+Mh74vylM3HvfQ/F4QH4EqQvsK1eMjo3ZQY5snOjOb3ZyDwsbiQZBiehvKAAJmokOxO5j8WpMWjBU4lMnmWTMIYUhihJYuYGJDfo9q1bSWkQKdOKbKUnU5Di87h166bcJ3TaFejLTNKkB9SwHT7AX2RZC5p7/WH3OOgIv5F4RtT/bBjkPPmMpN8sLKyueViAAnFqUDN2gh1QN+qrrejXJ/Hlw2fiP3/1idir9kSoodUFXlPuonVTKkBTzw6n0Rm34vHlB+OXf+CnYm3cjuq8Id4QnbtANpSBQqK3iDfF/5DRGBhCUUpupgeHyHAsC5xH8FN/oFpUCexMxRtTVJBqTb9ka1Srxq3bN6SLpExCji0FCedhM2Xel4GKjOTJApxt0I9jPO8Gbc5qJbkrxw9jyCz4ZRVHAWCPQCXjYW9CLsGIRjHuKJYGHkVfRpQ4Gbv0OzzYN4oa2/KjnrJs1A+0turfLGmbOXa5VMvkXgIlayzbaotgm4T4MzKdrCUDDTMQk/5PHsurlEq9JQIa+4Z+J5NfZXZjLNzNnOSeMI3ly/fc9lHsGzWyhWw/kVXJbQqGLnmqnO9Hnjbne5kDDDiyWqWlQU4+gDmU3SvLkIxExmXaGeNYFLqxuX07dncO4kde9xPRXGxEq7p2DHJlkPXtG9nfh2CUNSoolQhE0xjGpz/3V7HfuxWPvOJBebp3j6AiVKPVQEitqLqdBh8XncfvlDpEZ0XgJGLg6QUI2VUtOtWki0KyE/K0gHFw9u3KJzdwfdLkvMhZRGwA1B9Xlpf1sHQao0dTnmvzUWagr3PlCjAEj5N1ElWSA2ifDIjNRl+grD4MkzNOX3OcjDtSA5LrkkX2VCfNjRsvxrVr17S4dnf2lBlBp6D3pdOMrGU4jNpaI45a4/iLpz8eH739t9GtD9XHEvYHi2smIGmkTPN6ujeO5WEr3vb4T8UPrj4cy+Nm1Ast4bgkx0tWNR8ruyP1z9gUApKwKjIjdF9jZXk9RkiqyjF3GtV6KbZ37wqqwSEhIJ8E6aykyT0mNafEu3nrxTh//qyBpdVa7O8dxtrqWf0Mz9eyKuPY29+RRAVft2/fFUJ9eWlVWUBuyvpe+r64FDpBNYtcOrKDB8+GLAnhOqGKhVMjW6X/sqz7xjNloMAmZGyOAgD3oF4FAU8wOpRFE5tbGVxqVmcGgJn3fr4GzdoIgueh/pLK27JKepj1yNCw1piGZVycDQ+MEDdo0nAJvRYGjNWyPe8A4spzr6AMLmtc5UOX7ItroQWR+WrWFrcCQA5O2ZRTEIIE+MwZGQGUa8/63KznWJSj00Isjyx1LmFAPm/2r2N/CXVOj7Q4jYOjWyK5X3/+xbh2+ZG4Z+3hqBbasbKyJpgOwcgZ1bcisr8fwSgzguH4FCYxi3780Z++K5ZWq3H5yuXotNbkWMFDUcN4jBiYPZzEnUp1rE9DM8pZSCYwms1slLQ1i1RKaLTvsoBmM3ISeaSclRR5OHk0naVHTstKCH9ULsRhd09UDkasuumlaqyIhoCXF8oB9ItoDtIP4yT3qJ+GLEhaLIaEz2AioRG0TysD4QyCzJY4cqagTGgj02CBdE5TLdLFIiaNeWw1ATv+WXx1dD36tXFMJ8OoN2ta8JQfCh6gz4u1mO9MYrXXin/z1t+I8+OlaI/r0aosR2lhrJDcK+bObBo0WQHzJZXMGcFT2Q7uEWy2RZw7d0FGl73BUXRWGnF365b6LpqmgCniQEiNSjYEhwDMbiZgmX0+HlL2zaLdIgMysp7gQJJKcCB4s5HRbyJDkU21yj6Xi7k57YPlJBhxDVnjmoyT58u1T0Ygjlua6oFTkxSthgwodYJTstSGMh01l0HVTzSxyjY9uZ/Dc8v/7amreXluFvu6s2qjWwReswSTnHVvbGyI1AvlhA2qda+RvbFJXIt5lFMFs4kmt1YW6LStBAoOzQHHBN6cCXFNDH8ybuiEr+amO/fvxCHYTfJMgFbwGwDWNW3FqHQknyu6zkFvpOCeFStdqeD8gqdgI1AWHU96MRjtaE1/9atPxo+//qejMlmK8gJ9sTVVDt+5b/R9CEY8FIBynJLjRT8mi7149x+/Mx5/1StsgjhE2rIgbJCAf1g9z9GPAYxnrgwLgA2rU7hmLSICDA1GeZWJPU8Pgh4ALH2yJ4uw8XOZrGihNRrUlvvk2nJvgwWQszAeGqk1bHWmm0h9+ARgMoKiXkWnJ3U9aHIyC+FSyMrqbfVbOERrjaoCp3Rrxs48MgaHxUvA0jUmECSbb3/vwGoAqdQksFI+UIYdlfpxvbIV7/rE++J29TAGFey2+0I2T9GFlnmAIRGFaSkqAjuuxb/7ud+K+n4hWuNGdOorMCX0mpqmLMbqcRCMNCbmmjl5NdHzpqQEJRgddfvx0P0Pxc2tm7KVGoy66vXQcwJWQFkFEFFk5aTjzCkJDokFy8nOfSDQrq6cOUZNCzc0h7Q51rABygZZk06Weai/gvY3m50SzNNLU1XYEAQ6+nGsBaZL2dtMfYp58u4qROzs7Ugkjg3Opif4MQgh6yZ4wQnksxJ8TaksKOsDIHl8KCYGfQYxOuuwcJkJq7YhEtBRpVtLWYOytsEwNjc31S+8dPGy1mhLpqBk8fZ7Y31n6RE0zCm9EdNjbebMiKpB98RrG/kAACAASURBVEclmnXdc5BkAMNnMRfO/Rz3pKBujNJnNw2GLzJDWWvRP5qMErgUPp+DOAEZyk2xgClj8mSTYYJ7onAfdRiBcYtJdHtb8exzT8doNIu3/NhbozIBZ1QXmhvMIHtTRhN/DwSZg5Hv+7f7eklEWbWuPXvVTYjSOO7uPxOf/eIn4uq1e7XhGOFrg0fyb2KCgsysMhuoG+6BkAkBVtMUZWC+EpM1HgLjYhaRBcmN9Cat1UOa0Xy1/Y+/3AwkgmR1wAyHd1lHymwvdcozNit9EZjtZDY0XqGBWNmUADRRqcUYmhOVcsZwAaYWTBDHOhlpCrNZWXQETdNa8F5DJaClRZ85QfQqwEtZmsRibXyOvcJRfH3xQvzR556InfowRtVpzCak8qWYgbSlXJoMpF806k6j3a/HY7Wr8WtveHtU9hbRmjVjqbYapQWkXIuw9UYWUZsM7IJbZvONBlEjWGl6VFP9DxetqCb9PLZ2N+PMueW4s3kzllcoccHkkMUiEJ81mu1MYTVAFCuh6FRifxernk7UqzwbZ76UtChKSiGhWlI5BcYKOV423lIbSo1lOHT4JBF8BhOdJSZl3Me91GR149w0k0Ui7M6UXZCpEHjB3mRhPTzBbB45jYsXLqqfBTaJprdeQ1wxl4VGLVt+RlwttRK8xnMD341gj+4rNQ6+liSLtfHlr7eriSJW5wxbmvWWuHOsJmu3k33R7zJCHkso1DIF2JRSaUdByQe0oQQ2gzDwULZWSXrAg4cMaLSGUiaD5ywsl4ae3pknaH8/9zrFgKg2Yjbl38jUrU7pwwb4yUj3RxZNo25M50fxwo3r0W6vxGMPvSaasRrFOeYSVfWNNOBJpdo3B5ys7pED0d8PSC85GCkgqf0LAeQoPvY3/yXOX1qPKJSjUQPzUFK3nowBdUSp17FZ4anBYG81JHsq3ehkRpeBhZyIjv5FRW0b4PEaJk6qFKtZlkIj8+RlX6PnQ+q7t+sRqtj6ntZJ3znpARPs+qMjbSo1iBXVUcDjNG6m60Gz2pKr0BjcC2L06mnV4dGhcB4sQKvwueSwFnFJMHpOZxrFWZyMz9Dv2VpJPC60ifu92C4dxBenT8f7v/ShOKyOY1QGhDY13w/huUY1Rv1uNKqN6O4OY3XUjjef+8H4mUd+PEpHi2jM6tGudKQmSbNaJNAxSF+3XgRcEyaLvj9oXUpLROMgxAJnMGetUFrEYW83JlPApebpgWdptxDucvbHZ6AUmhcmQhPz+fifyi7oG12ynFU9P/nbLaZx+/ZNlZxMMe+Axq7B25vK0w0rHt6InhQiePxOxit+2Hio/lzGC+Wen0p2SMgiEjI5dImGHC/ZECUJG9k6SXjkWVBsb/dAUAuVS1ifJ7Y9ayBnHDw7fp5NDd+OTa3XrjvDzEEiY3cyFEC24LOF+mFaMwnBj544wQK8jgGzZo7tHx7E+sYZ24nPaBZz4BhtnRUyM7mV9+TgkuQM/aO+RfHMOvC6RJLE43sCjYMmAZl/Ixuy8mkp9vZ3dQ3aK/S1UEeg+Yw2fGdZn51+4OEhsiIeBuEUMp5147BLf/VOvOmNPx2NWI1KeKDUaS+rlfHNTewTiaGcLPwjZEYJdwPjtzCN0aIfvfFefPSvn4h7778aS+3VYGqJEyWlGekzQlqS0JSWeTE2727FxvkzqmVzXczGZ0pDs3F3Hx2hFWUdeaTMmF+4EjW/h3KHIO2GXwailNMbusPXn3wy1s+suqwJ6nNnTNx8BwsQ3OX42tNfEhufRcri5t+4qRyvbFROKUuZcHoYc+FeladbZBksq1y/c8MFeJMFEE3UI8kucDoifJ57XoyWKaUEZJOmQzE2y/vxX+7+dXz8hb+Neb0Q3ekgFvCYYKqnsfVsOopqoRL9nWGcna7GLz/w1vihC6+M8oRRQSUK04LMHFlaBBB+zsYzhjDwXio7oCDMFunA8ChW/CmxtynZ9nWSalQuVxUTNwnSGY6hXtp0oEBDMDpGCaeJCnMhTQ2ndtFgmsYEk9e//sLzSWS+rKDM92RpWw6pzOniPnvaCNanpEkbAYJNC1GXg4kv0y3sugFuzFijg2OxfvpF9G9ECu2PBBMhgwLblUfgUkAYDKz+gBZVIpiylhhAnDmzrrXgjIkyfKEDlftCwCDo8W9kSKwdMj/ZsB8cJuS59Yl08C4WQvgLfpFkaB2MPNyRONspdUYHQ+grhoGYqF0N5Eb4N5rTRlxbbdX9IEugmBTuLIr7D2wD2WMyZ+4TWT8VAf0+mtn6/iGT4ZL7oihJjPvCrLHX9w/34sknn4ofe8Nb4mz7nigHAv9UEcVYW8HYFNkXGvGLKJZZeVkB9kR48WUu0xzxtDFLzoo+8KH3RaNdFst5qbkS7eZKTMbm/ZBJIDGqKFsoAZNxU69R1emk2liBYqQsIZsHZkRs1v5lBfF6VsTb0gIB+EYjrtcdxUMPPhp3NjEoDKFJp5QHk/4xAZDain4xdTLl2f7Rppqw5zbOKUuR4LoY6yNBCChj8D/zZMVpO59ZAmDoc9eryo74s7BHhwAfp1IOYNLDguUUJutiIkhzl+amr5lx7kiWQ7NyIbYbR/H7X/vjeKr/XIwpIQvzKFAiFRdaNNLMRo4jKjHYHcb58Xr8D6/91Xikc28UposoL4pRmhdAOxzjhhYiZuIIMlavRqcyQwfIlCB9qa6lLmCJEL5PekwTDA2Qej3SBmNT8ZV1feCNidis5j8ZnG2FrKbA9MWYMD6r0fnIqzgYEego2di89UZLB4i91KBD2DZKearssyvHvZrcjM09G65FOsxkjXWrb7LGzPkyadpSGg3hijjEAHxycKiXQzNXDHprcqGHrmEEm1SZkRvqmGvqHiyjHmCBNemBo/oIvwt4AcFFDrkONGxmrkuGmGDIUk+HIJqzqEzBgdGvz1CxhCzZD70hgoxoJANUIeFO2UoqQwSkk101no1n1+uj82QTUWfytD3cp2X/SOOpxH4ksJm5QBPdOvLW3KJXKmcWWRAx+TPdJ4r0Tvl9Hs9d/4b23qMPPh5Xzz0SlaCnBYGkEvXaUtSqLZttSOzoW+Sov4uTyD+oTHPNmn6haRPDGMdBvPu974wHH75PKWo5+HDoPucx51QLhUUv8OLICwBuFvQDau0WTVDSzenEvlRKLS2eJdRvWgCZzyb6wBhKCKcntJHDuP++h2Lz7l1lYpR7THGkJJBE4GgMQiLl5gPW6w4P1KS2EBjjZDR0bEfDqQt5VWqHqrXN18qqgJnDJikQeZDZXkm0Di0QN7VRGSB7oxEvFDiCcPpvu3HMIFC2q/HCYjP+49/957gxvyPM1hiTQOyoC3Px+1DHLJLtTIsx3Z/GpflG/O6P/Xacm69GSetlEeREnFIsJu5LOcmysPEY22YMCyUJ1AI+K9NNmrCmQHiMTUnEAQHuimfy9DNPKSCZRe6sWFlKjSmLm6mijMBqQmsp6Tg7c0mjXiafkgiZ6+esHwVnLE9D7WWXT32TTZ2Z5k0uzlUZyZJDochxXMlBStdPizwx5MkidF2jJGtSqUa/66kWzVv1/gpz4doIerJ0Ug+GTBLYgydS9AR5lkzsVK70eiZbN1tqDfAsc5mUG7cEIwIR75HFAW00MDzuZX7la1+Js+fPiptIH5V7K/Ix2kfJESSz8cniuC4CjYjl6EcJN2ZxfgWO5OEmgOXEwn/8cg/HbiTQgywWOQ1kVqRuIQQ84vxwJN1moJRmDXR7h9HptGI46urn6P0xkNnd24lxbx4/+rqf1WhfoNQ5aw+2AcDmSFShLL54itV/ysrsdMn2PQejvBB1mojDNZeiY3++FX/yZ38Yr3r1q2J19UwsJgjlU98mryl68TOwP27qTUZG80I3AHvCgkNcTHD71LTzg1jYlTVNFVighgZULKmx4ERATQ+jwXYio5JFcCoO1YTjZlp2wmmiY2lSt5sPNW4mSFjHZax/Y/JCVqCeTqUqqH4GMmbrGjIjELVC1Xa7mlywgDXSl2SuN5aBgKHFSzCUz1kNSY0jlX9jJGXL87i+uBP//tPviqNm3011UNZkRoibtZG9GEaZ0fpgHqVuIR6sXYt/96PviPZRVX9fQsmAzMjCPqYJYH2tJu1EgEb4T9yAVppi0sdjY9G34no5jdnoGWPDdOhVr3hVPPvCMwo+tuh2M5WskL9j42YHDzaJ+GunpD2AIvC8KMfhNdHDcLlAFlOxQqg2i4cLcPryxCzjblT+NOrx3HPPxb333nvs4caprj5Tr6vyp9vvujmM3DAAzon1pikFZQop1r5xU2xEpqEHB0yNyCCyRG7SpJZWk51l5P2WDsfMd4Tj54PLjXpuuwO5zRHhqhmnZEpSZggIqY6BwKCn7BpiL5mbg6GnY/pKsrJ8j/qniRTLtFmTYiAeJTuIEDg8tfQgh0AFdohgBIBXGKoCzXOrONCYzsGIQ5hrhxYymxh6wPvxLBnANJoMZlCkpE8Kp26gv79xfTN+5sfeHvUKErT483HClWKpA/XJvStH929pVuuPpxva/vfvKRjlQOT75GBEdlAoj6M7uxXvf+I98cCDD0eruRLry+di2BtL3TFTNahRSYMpf6Yju78Ksl9zFoGaHMGImts8pEM1RDnFZGUjYS4+tKMto1GyLTZa1i7mBhjVbL4TQYgNRJOVhaNplxwqLMZeqXGKnwDHsGsRNCAZ9elBJXNATiv6PKwKrheCY2ep415FQtby+URNSBMf9RZmfCYQwJy+THpmylAEioRgGuMYNiK+uPdkvOfJD8RW7AhsyYlVxtkDAf62m/ZVXu9wHK1RPX747KvjV17xz6JxVIkK6gcIxyeahpuzlpfFsZSArWvXOD15r0kcnhIrCbzJvqmoIOz+kMfCfF04dz6+8rUvB+4TEpJvNc2BEvCxFDs729r88PtUhgiN7EyTtyTDZFPe3bwT99wDyt0SIJub9klT5qESCL/5vl4fyyb+XmabKRthU9MT5D1ERE1Zj5vNGATY2sr6SA6SrD9PVosCmrIeaCgT8AAeag1L38c0F4FuU/bPQcm989CCJm5fr4lCBMMM2WylciprIHGtOZvnZziM6P9w7ZkiRIbDlE/ld3JMkX5l6ktS1mbzAvkIAnfp9+wlmPafJI9n7Ad6lkUFYxlZ4DRSsbgdZZqyWJrbcs7lEEaWxwRqkglno2TuJnBzUJrFj6zLZpSRHC5SSkZ0+xCoS5pu9o8m8cbX/UzUS8sUhbKqZ4pKaBAxFxCnsEengtHxf36rrdnLEIyYpPUnu/H+v3hnNJcr8egjr4r93X5cPn9NGCNSTh40pwqbS8Lu9WbUyk7tRoiEMZlKD6Ir0mkr1fB2h+Ahm9k+TM6xCIT5JrP4TBuh3DJHbm19TQ/aJ2PyIU/+7TlQZD942PC4HyijGaDXMjyWm2BhIluh8Sj/TxOonJYzZVFDG3F4qQYY68FCzoRLrlEgNj0U45Xk6AEAjtSa6Va7EpvRVTB679eeiGFr5LKwXIwFPY1SMaot9I4IRqWY7iIz24mff8VPxZvOviEa3WpUmd6BZRkB9vO4d0ovomIjR4ukuTkKHkY9CSZJlMnCRLkcNofK/51H3WQqLC5wU1gQ8f2SpdBrUx64Ya+yE44iGQa6z82mpFuzT51G5qekYNkg3Av3ODyO59oJbASU1bVVaVuZmGtskq2YQShjG95VMCBD4EBBR5v+HRkXN5vABqr+nnvuSc/DGOGs5igkclJfzM8sT8qykSjrgkMRLWpMDAQu1HUiIwz52Gh27lVu9Bus6PIxH44E46wioYM0ZQ3CsOmzOWPLU2ILpBm/JxoQet2DvjJATcg6IL1bMR0vVFqhOkGCoGwnKRNkvqFlWIxyR/4XjiCYL9oXNNGtBeZpNA15nkdGcCOjPEJ8r16OW7deVPJghYVC7G4dxk+8/q1RWrRiMYWuVVd2hXnCyrKBvfLC+nvB6PSEzVIr33Nm5NwxYYu4TWpOLeLG1tPx4U+8J+65dj4a9dVYWz4ftXInamVODTOQEYGX9EYN33dAdybJVmqekChIwIJOkhXaHFPD6HlAOeU1WtgTFSD+ly5dihsvvKiJmHAUiviWq4CRL0siyhcyIi0kAqJH/RrZi2DoqRYPGToE2CcC2Y0bN1Ij3XIfNN7pd7EAub7sUgu+JXOSMsKWDck1ApBc7ngDEZRoZNO4Z2FKz2YxjWmzGLv1YXzgKx+Jzxx8KbqVHkeZrW3gWAE8q3mk3ChVYrzZi/Oz1fhXP/qr8Xjt4aj3wBUZOMln0kLmZ3N2lMwYFVwm0+hxTXKFKEV/1NeEJjdYcTrJTWo2FxvRaGf3y7huy1o0kxqAyy8OC8wTtUkZfyczBXuMmSWvyaGoEbaD4s8aFKhXaLmLnNW4PApheLgOyjHAkUaBO2sQYpghQ6WqUbW0nwlEqTogqPFFIOH010SwcHJgkOEgN5IBhdwDHXhksg1z7TIwV4OJGcRYI/KVzUwQf7O5AsFMmWGXcTtZrO2kc8kl0GWjEXfu3Em0FDfXtY5S+ZUnsLwWgQcrK+HiQLvTZlBjvayGOs8O2ebJaKEJGPeLA5hgBQo8O/9y/zPdxUj0JOiWoBJMuE29qSqI0QLJ1BImoHBOkfolO5pMhoLB8Bpc493b2/Hax18fneZGLKb1KC5q6mGxl9uthjIsjYLBpn0TvOjbAyC/pzItB6NcphGMZjGO529+LT71hSfi8tVzcfniQxEzhszNqMmP2xG/NxwpvW0vtSSOttRaU9nSGyJ1WhDGwoqAVgY0vN2+4pzWnOiHyfaFTc6Jy99duXw1nn3m6VhfX3EtLEVEgg59EHueSfVQYtvotoAktXuHRsXoSIubhAa0IfpsJE5juEYsZHOlqsromMbQt+LfLUBWOnajzU6hEvVKkydNc6p1N3FB/FYtL0HpJuT4Yhr96jS2m8N418feE88VbsWwPpJPlWybCvMo0ohFVRKlSJr/d/txcboe//Zn3xGXR+eickTgg7vHBl9oQdZYyGSKic1NVkrfi8DAYVAXJmsWC/hrSRWQeybNp5atmJytnMAZrJrgoKxRPBPDrjWsTXnAetqOH5nKQ7XDxhAcIKkTZhlVFn0uH8jSjCtbSJgOWIaMFKZTlXJsdHpDRiYbRwM2aX3tjJ4HQFl+nqxFcrJjcEkEC8uN8Esoaq4x7Qwyus6STQ/5ou8n26wiRGb3e0w6delPmZRbILxWNmiEosHn4GVAkHON2Zo7/zyvn3FDOYOyNpQHBlBm+N3TvMR3VEOa10V11HghAgvDHj4rQaiwYCCEWoX7ciIaq/fkA0TGFYmG4oGKpaFZqwwTKBP5EhSA3tPYz50GNtUGE1DKAsb7ZEQO9ogcLsXNG3difXkj7rn4QNRKq1FY1GIymonihOSTgnEB/lvSOVIS9J1pId9zMDrpG0m2SqC3J5//fDz53Kfi7IX1WO5ciOX22ahj8jYl+6B/UlZDUxMdRNtx9SwDciRlMdE1n5ryPUuiaK7T3eDkBCUwOWoXdQrfd+/90TvsG49RJICBpRmrbOC0hcJgcSv7cDHiJnPMjhY5wosu0WqqkQkRlbV64tvmSUpWCuCaaUDT7KQBqsWB60ZC1+apSsYjadKDi6wa4QZ/0vOitOAkRNzsqDKKG9XD+L2P/EFsNw6iWxooSNIgJtxXcI5lIaF93B9Hc1CJa/Nz8a9/6jdjo7cc7QmNZ1DI3BtKX3h9zgLFzUqnCBtISHVqeuRMaJDKagicFs1+2xfBxM89HbIg7rd4XDNG+3UpRYqLRPY56ysQZGCeNk8spE2VA5TdZMk8PfrPUqoaFqTeGauJpjYHBCc8fQkCCVkAP0vGQm/JwvzOOEFRm05jLSq+X7reafLJBvV68ZSOXhgNe54h94Ish89KECXrunnz1jEuiEMoP0s1txVsMTWwXhABl9cnO2ItqJ/UO2mUc435ywHFvC+5sSTeZIYy5MBPZkdAYu1tbWPR3VYAAq0u/fG2wYv5gOBwaNR8uOTpLe/j13Upaw857pddguWp1qKfBHbrUDgn7k0m9tph1nbf0kFSOUdG5s+4L6MDB3eeyc0Xb8QrH3tdLLUuRHHRkF29KUaLWO4snQQiO1x8s+v06ezme21gn5Ro+i8FovG8Hy/ceTK++uynYu3McqwuX4pO80wUJmUhrysIfCHJgWULDdlKYjqPLXTFqJCGWgaTcWO4EXk8zsal57C7g3KfFxV/R9oO/+cbzzynvg7OBUiBMCVgA7JY1GiWuiInm9nIBv4xDbLo1mA8UvagwJQca5leSFxdnCDkaaeipLApOfEAFPoB+uTMLr/5FMxkWb5fJ7+0aBijg+epqmQhM1IfJmZxWBvFM4W78a6P/3HsN3vRKw7UXyK4LIqzqLeaMeQeRjGmR8No96rxivp98Y4f/7VY7bVjadHU2JkNzEbMIu923Ug0mUTg5XVloihdHspmqzjyDBSooddIm8gNVzPYLaIPMn1rczcefvCRuH79xVhdW4nBCCE2a5NnyIN6bEXTHwhm58+fFzGW76HnQ0YjtUWVH/QvTIyGg2cVAfd8CIxsRL6HhvH2zk7yovNQhIDOqQt0wqWTxdQIxM44PCnkPqskTL5kGcFMBpWvUUoNOuxKam6LSC0uJFo/9FTsQsNrEpR4TWlEobagSaSHLiLvyuSRbNhfPJsM+8jibAQNN46tbcXr85r8TnN4eXXlWF0zU1sy8TsHI5VBc/PffNA4q8u/eO+MccpqAzok1RbhgCzoWXvit9CQhfenAmHaJ4H/Kuac6HQlTqPaBaPUvhjHs994KkaDafzI694c7cZ6DLpTmW5Uy2XhughMx3Xz8bFIUzON+k/3thenR2TfEqm+3R+/KTMqIBkyiL/5wl9Gf7oZK2vLsZjV48ql+6N3MIw2fCeVDsWQVLga2dYEVvom/ImlQXNJwI3hhqFBxCJjspZ91/M0QqJyCxqde7G+vqHTA0InQmKkh9xEvjg5VKaRgRGQwJJQWI4YlVY1BkZnQKDAiScdLE5JQXTaJpaWoYYwsrcMqTJ6kezNzGdBykJI7g3+PfvKqzRMmam+T7pGBlQCiKQnUK6VYr86iC8Mno33fv6DcdREgN8Zg2gs5UVUG2CiplEBvHYwiM6gFm8885r4pdf8fCx1G1Edl8Wf02QM7SJZTjvVBz9kfpIbpbnE4XOZ+2QZEGm9gW6aY46A9fVEkxaNo8WMb0er0Yntrb2479oDtLTi+gvPRaU2l6YTsrrcGzIXnl+z7Qkodt+cylnLWShrYWpMn2kkEiy4MDLTVoehA8Jn9Cvcl7PTSkPNVuAJ7sOAUi7Hwd5BnDt3Xs8jM9IJtJRUZD387kBAwPWhk3FMOXh66HDigqvNXjJ9Kas0ShVCPnHgr0xFsoAZQd2W4B6x556bSzvxx0Rsdc+Ha+RaDVVo6n10wBEYhGK3u7IOTr0WTXBDBrSWjqkelnHB3h1X2BwYc1B0qXYSgHkN7psb4QMdWiLAlowBE3Yv9ea4HiaNWQ+JDJvPLApMq2N09XwhWM6duy/oOb7+h94U1VInFtNyNCptZdEr7RVP8HXhp6OJpYC+9e9fWplWGMVwcRDv/+B74tK1M8ILlYqNqJVa0ay0Yj4GyWn76SmCW9r0/lAm53nz5BSahU9AMMLUhEgWlhuKzTjYP0hTNL8mCxqXCxFZJ5xS9pMXkFCqfqaRHDdKmcogctIz635rZytWN9YFx+fmeupjABu9hRwEc1rNHaWHAQaJRp+VCTlpAOYZzOYeiLFMxpxMhaxVcCk4W6DMYzJGz2VRXsROqRuf3P9yfPBrfxVH9UGMSmRv9qArV7GcZsGPpXk9ORjGyrAZv3D/m+Mnrr0+2oNadIpNXRf9MqOJvTFFcE2Ez9ykzZuFTZR1gxCxr9YYH7vM5V4ijUJWQyZjCsVYpzCo3u3N3XjlK14dX33qy1FtmCwr4u8UZrs3Jlklip0ukXgmRtnbFLIQZ9bPKhhCweD5EDTkcZfkLWwBPZP4mcvpucbqZHIEJGXO9By7/VhbWUu9FQNm+fz8O1NZGsYEFGU6yn4tn8EXGRCTV8o24WxEQg3xBqVTPsXevHMspqcAiYqDskyTWfMEFfIzkAHRlpJCqXs0YQxWw2J0mpAtskMNJogm/FJaO9u2lnvGquVSy5Qk+Hou/7g2Mjea2F2miqn/dILA9gSVtcx1G+F+gnki+Og69LwBOYKwJyDaaEBo/LGdQSjjWesMXyTDImR8TRzGF289q2t99OHHo1JsRrO6HIU59kXVWFveSJTQXKLlyPQyByM9jOIoupOt+PDHPhjr51Z1GuKj1Ki2olaoRVtiagsBulAoZNPSPJPkBixk6Qe5j2Jsi9GkwqmkoET8zM3KLPNAryHzmbLutnVnkkB+WuDACZS2p4agsgMp2fkBgdYFGiBxLnm6I5NR0YjcAmKexvGwxD5P+sKdpeXoHkH1kJ6iFhgbTVyhhCDO5Y3+XhmasUV8RkMFACRGlJuV2CwexIfvfiY+dv0z0S0PYlyeSTKEMaqCEXiqwSSapUaMdnuxPm7Hv3j12+OVa4/E8rwVxRG2TT5N86Zm0WT0bm4Uq38FAZKeQsqWcGthGqZeG5bRzYbY73myQ3kJpYNNzygZPafuYT+uXrkme6LD3naAWgDzwiYGfMrPqMRNgVELOZ3u7g16wkZQpunORqJ5rKZxsnymb8R9ghnvjHMqwipGgwQlBQrhwcyDyqP5o4ODtH7cmM2jek56EaOTwBj3BOQ1pdGJtpb/ezRAQygpSKLIoMPNdIr8i/VwJM10rw8Fh2JJwQuMlWU7rAJAsEd9QJbWSZ+abMMCfhZSyz0e1qVVIN1E54tMBlR9bqors4rQIUfLwv5sPkR5T+Hs0uAhZ1hqqyQzU63xpBZJGWZUuJHdDHEM83CmT3aU+4n0+3qIuxXh4jUVjIZTdM0nmmhfvnAlVjob0aqtSv2xQOXp1gAAIABJREFU3Vg9Jt/mCfa3SZOOU6bvKTP6VtDjrDiIG1tPxVPPfzUuXbks1je+9LDGJ71JLDU7Gr9KghPwG7G3aCtdPdQEzlK9mmx33bR2SaRaViPx7NM1SI04y54SBCoQScOUAV5DJn7Nhm13EORSum4ZC6tI0khnstfTjQYcSWAguDHlg0dG451Gnsby/DltXKHAWy2BCLFCynISPu1cBuWgxedQBohvehc8DC6j5jXxXmB9SrVyDObj2K4exZ9946Pxxd0nZdg4xgQTDhlNw5ItbKDPNAr1GO10Y33Ujt9+47+M+xtXojEpx2Iw03V5wyL0BtqbhjzSIOZCmaOFeaMZ+BL1IlOYAzZEz6ekiY0mOamfliEUYEfoc2F/m6266eFxX8s15F0ZRY/izPq5uHsXvuBZY8rCBo7cHxY9mQiblS8yJDYX05vcIOZ+kRmRSQGrIFMiyBovNlbwoIkr8TTG4pBAqw0h283Mt/eYVRxcdhN42cyMu7k34JB4XWUsAweHjLOhdGUCDIs9m1CyBi334ews89iOP1uSHslofeGgkgQIG1CBSv03K0XSEKbx7+AGbcdyNWRwFy9eOM7cCOZ8RoMwLbiWISUi4sKVjKI+q2ghQjxn91kf6ur/yHkENxiDNQlawDAyRUeKCom2pPuFWoCcYAy1yPpN3Csqgtxz1NSxXIhZYRzbe3diZakZ15+7HhurF+LKxYdifeme6NTXRQk7LtX+Xrl2unR7iaBHgtEnPvtfo9SIqDaa0cImGt4XWtGLUpSADi+YxDRiTOARTcDNMzmC0qQtwsCmu29wIg8gExRzBpGbgvwbE5WtLYPP4LKNhmjp4Fk+1YmEfz3jWgB/oGsbIJcnA8mUwO9itM/fG+ldi9lgFMMeJ888zqxvqKkOJF4SHM6yDTFA/0fWxAhNWabUvYOTIGRpJzcEcwBgBHoEBwvKQtejb1JitGuay63YGxzGfmsYf/Cl98fz09vRL42iPx9FGUcSSc0ynSjEfLyI+rwas71BbEyW49++6R1xfrEelWHESmtZmQVRiADDfWXCSP+AlI/7SBOVTYBtFMGYBUgwhu9mAiVE1mEa68NJIljb7QMNIJ/CoJ7RzS5ZiGsOtws+GgsXgCs0DyZ7lHueIPG6WOCwqA1epEG7b7cXyl64esm8QH2lWlVBNBNVKWUd5EE/94SJss6VKRfNRtu9kySeT5kmSdxkMyX/tQTVyA6yWYmATcfreORelnSGdLem1pnKyp1saLS2TIMxeTWXL2RrJ/gpJoBN9ZYIgGxsrh0ul7Pnvg4E7ok5drYkyhg3DlM+I+UeP8/v3AvL5gAorOuz8f7K4pkWp0OYLN5AVWuV5y9KQyRswEmBgeI+wTBgTecyNJfsGsDQ31IQcs/RiG+LsZkmxUTwSAkCGK3DwUHsHW7F+lojvvaVr8S59YvxAw//YBSny7G6dFGVkrZ6qtCy5pplW+y8+w8CPeYXlM2zxvqDeOIj74m1cyvRho9SNhYnIEni+lAyJ4vUHTtlpa3JILHfwx4ZUipEQ6yV3WjU6DItZAB86sNMWNiYJB7EQw88FF/+6pfj/PlzMWSkzCknK1vAYX6fCedLvSjzQ9xYNw82o1wri3rBg2QUv7m7Fa1aPTrFejTm5Vhrrkar3IzJYBrtBtdhvZ+sQZRxK7wO0p4EO00bkG1QozrLzSat4j4BDw2glvpLnGCUIyoJU5o9XsziYNqNo+Vp/N6n3y0JEa75cNyP5tKSAIntFiP1aczBb8yrUTxaxIX5WvybH//NWBm2orGoyMxR/QvV87bvUfBMmssqi3HbxWCg01Jg5vRWv0Zi+AVlOWQNTMHU3xmNnRXKWqmuDIZDgc9DyYDiIxwlC/4jBIaFNSJySLEg5eEAzr5gGmPeHs3jsTaGNZPh0XkYwHuSKfUoGRO2R1w1MGixUHnGBsZ3DVCl+nUlY2ycGXh4wASHfh+2UbyeGs9i5FvHWRlNkttgo3K/uHayK+GzgTFU6jowjEh3ZmW1BpdqCqwNuFsAJP093H/jeZx5qsyRuqIhHAQ0Air3WQoGMkc0upsS0rg6iN0GoBKYyWDAWKkPhL5TGXPGsdQtDI9w9ZDH95R8/MrlHa9HcJbCxIAJMdNtVxk2q0jUqSSVwprQhFdQD39m7pGF2cjSy2nSxmCpKWuy0WwY/eFhFMvjeP7ZZ+Jovxs/+eO/EOuda7GMwWOAM/p2wSgNd759MPpOYCTLjErqlCxAHf15jGe9mBX68d/+6s/jvgeuyYFSPlhgi2Rsh5ylo2KW3OSUEicsp58LVP4MOkMBkDKBxq0RvZ3ETWPEWo4RpUijo0Vy586tqDfMqC4D+GJE7WFdzBfFmNWLsTk/jK/tPht/9fTHYlSz0mCTfs5gGmM2ZnUR4+4gHtm4Fq+/7zVxuXw+1ksr0SjWY9QfqbmswDg2AJOHiZyCBM6m45gWYSWXxYceIoWSLLdzTUyqn62Is21xZp57cR7Kmmh3chg7jW78f1/609ipHonB38MTDe3tAgCyakzh0PHQ+ouo9CtxtXQxfvsNvxZL/VpUFqVo15gmJkxNOhJzqSCUdb+XjAMX6nPQvwC+AFgQ+AV9I3RqkKCg0Yr+Do3qTmclhgP3I7gH3D9+htOMv+eQIWBr+iVbZNJ8pjJkqqnMVl8N/W7G1xNNqNQrSq4ZBOetrc1jy2X32gj41omib8Zz5bUZ7dMvykGGez44Ggj8JwvsYklqDds7W6Ku0P8CO8S0jUxAQw1lhLZFt/jdpjIiyivK8vPnLyjQEmQyw16ZJfrR07GBmMLLERAXFpGj7Ja9Dxgtlzp5HE8D3khwIbqUeeQmNo+K9wS2YMDjiUsH10lfTRg6SSwbn4YrMSh4DVemE0kn5+onZ0SnWwUAMu0TaAKuiOeJ1EuviSmpQaiAIHuSvqFywQGYQY8pOg5aXGunsyw+oBxaUAFYTGJnbzO+9uSXotWqx3KnE2dXLsXD134wmpW1KEVd1VKOOUkFTb3Ck/7R36ODfIdglMSaVKNAPOXUKjElm8RO73Z8/kufjoceeUBSDirJKibdcQNJK9U0S6kkKT7R1ZMoOzugI8QHZqRMGQU3TAjoBvIjKAZ2JYGwmJbinsv3xs2bt6PZpJNvOdhuj5F5MSrU86SVNCDrES/Od+Ldn3hf3KlvR6/a1wmOCH1hXIgBG7dTi3qpGrWjeTzUvhr//NU/F6vTTixHK2Js7UpB/hMiFWsg0AnyrmcMXuZE7fnkqdIX6qXTlQatXTTIKjw9gzDsk8aAMaQi+jGMSRws+nG3ehC//4U/jv1an7aMglGxWZG8SgMcEL0moBm9eTRH7XikfX/82ivfFo3DYizVnKlo3J1Y3nK9aLV0/fYso/SlnJrpROdQUYlZKGtCphF1BV7fWIJ2buiW4tzZi5qOWV7FWResf8a7KENCEK8U67G+tib7mnqzahoKoEItJ8CKg2h3mnKO4RooWcmGCR52wOA0N7GY1/cImwndVNALynl6E9xHRv/0kLgeDjipPwwQBKMnglY0n5lyk6yD97cb8cWLl7Q+WX92mCVweFIkuduxBxWyamraI04YseQizMSU6zRxNYnpS9uqqCkj7jU5c+ZAzdwuwo/UMBMinCyplVQPTgCZRidnPJipGR7isL6gEmVnFta5dbHMdYRXOBj1FZBaydbI68wIdU1Q05CI+yVddJkO+BfvS5lL8Gc9khHR0yITKqdSMqPFjWBn8DMRBUc8weW2DvnD7n7c3rwd1+69Jwbdw9jdPIp7zz8eD197dRQWSaQ/VWNZVfNk0n/qv05wRt8lM9Kc2b0IJkBIqQ0nB3F764XYPbwbK2uMBS3sLvLedK6GJ/0Gpc8JL2EuUZKdhdwIzoRJQjLvmy5m6vnw51a7oTJCAmVoKRcbcXjYU3rIv/3/tL3nk6Xned55nZxP55nuyQGDATDIAAkChESQEiVKsmzLK8trV62rXFvr/Zt2v3jXW/ZaDhJFKkEkRZHIAJFBpBkMZjCxczinTw5bv+t+3x6QhC1K9jZraoaD6dNveJ77ucMV2DxMfyYJ5iTPNAwYQD6jzUlLnwxv6t8//1/UOzxVK99RpVZUr91RYZxzyt4e9NSsNVTsS+X9rL568kt65u6nnG00M3hJ9QOZO9MIvE/i6BCk2KBd2KMqsZWBCJlSV8gkQgAub0wRaTKBMiZukaZbkiI/1aA61bXMhv6v1/6jtor7buB2xwNlq3lz03g+fUTISOO3+2qMmnr80IP6B3c9o+JuxlkRQc+NxmQKyc9hTL3XavmkI4DSr2BiVixHqRLiYJAsA/VcLOF33/LC9vWTi4EtQLDNBgIxEdzc2LRiJQEXIvRMfUFLi0t696dvGQQJDodmOmztKFEAhjK5xFd+qO4+zfKis1wrJU6iucszou+VDgUMwTADHXPGAB9aY8naOzEaRmca8wHugWCDIB/ZAojw6OUFbQfcDD+PDcmUrjlT08bmbRs9ctIvLYawXup+4jCayfh62IRpmRNj9Sjz+GJDIkYW5RlCdHt+f1GOl8ONg+CU6HCDXSN74jP4tyEpElLFrF1+pqEgQFzyeQ9rjI9LfAPDJQdZV8TxQgiPV0QWGHy2GJCkAxf+7JAMP83uPAGI5N2nTrjx2QFjiKZ1kJU5fC09ixZ24mvHZ/H96c8wDmnU025rx/5+wEMIRreurevxC1/XqSP3KjtN6CAHwei/Pk/73DTti4MRmygsggKt6VJKSKZO9Gff/7ZO3XXU/BYiLJucyQvKfcGoDodXRq8GhRkmHqDGYK4j8B4PkRdAJkCk52fQQCMY2SoZJHc2TlNjT+wB3wuSqXt1GWUnMMUzGuemahf6+mnrkv7Dy3+i8bGiNiY7lgop5vLqbLUMFBOEU0T9gdSPCqrtF/SPHv8tPTwL8TSn/BgVxLEqDcB2bQdUMFN+EaGnG6Nhg/Doz0RdHKPe6K+430QpkxAhmdzZjx4NI0S3Jj2tDrZ1s7Ct//z+n6vTQPgNl5WRxoUwx+TEG3a7qqL4t9ZWc9DQ104/qW8cfUKNXkm1ct1IZORBaS6y8AI/BDfNA12jzZGMuL16U81Z2NRxqnc7fc3ZYKCvWp0eSNuql6FXjhA8zfewCjcGaDLR2mqUNZZsGUprt7b19BO/ok+vXwqzSeMRwauEBAlZigEV06GvcWNt3aUQaG5O2dSiKp2msgE8SgbVrbEpC5SOUZLTc0x0sLC1rtaVz0TfKKRwofpEM956SX1kSyhL0KMaunFr8btBV53unlZWlgNwaK5dUI9iiBL2QBFwApNkzl1SfqVIbutZZyLbCNS43PNKZWVpRpNtBOUE+/ZKoqcdUAcODX5mCpJNqRzpAc4BR7BIA6WnavGAExzbwADXtCmcTnBTbl06oo/gH2qXEZ3itzQIpWRefo8sLKAD/BD+Lp5FKHlCUeIdpaP/bn/f1lY1CMfToXa3N7R5e0/fePIfaba2YpFFZzBfFIwiOTv4+luD0c9DKCmnlB2p3dvQX//oWR1eWdDh5cPuF+3utjxqrVQQ8erFJIbSIdFMIcUM+ctQbrTeSZJy+wXbYTNOwu3tDSOmbZqYIQBMzUWyRpFP7zQwmv/tf8cDQu+6Vxro8vCG/t0Lf6wr2TVVjjXV6mKR3XAjuNvuqlhCkCs87AuTrHK9jA5NZvSvv/G/qLFb1FJuTtlRRp1hVxnkM6djDVEcZOKRWBVZ/DybU3sfpHG4hqQExZhcxAg5/NFD1tTjZ8bo9E4K0vXeuq5MVvWdS9/XXrlnpQEj5UsZj/b53kGno0aprM5qWzP9hn7zvmf01MKDmp82XSq5h9OnTAxxNA4FakqIwpzMlqvVSB999L6OnzyWTPvSYDQfGCCoNEhLjNG6CZVAPgPsEGVIOtIGeEo/kA2E88tkiLLfnEvAja11l84EVLA1J0+ddOM2CJlZy1sUcjFxIutKkgQ39eEaHjp8KCGjBgiQDIdrAmFPiRwSuFHW2FmmVHEwIBtP2ekGoOJCYp5eIJDR9GFdxiEY0hmt1o43MYGV4JNmJVAdWJvpaJzvD9xONIZZz0wD+bMzmFwgmlPhNDBa6YEJlYXASJlHEOSwpAVhqlElnERYI4FKj+wm/bmhWBGWQaxTs+oBbtorLsb93AvUJjZ0Kj6YZjJkLZGJR2/L9zccGjNGD5N7pkzlWqKhHmVuyv0LpciYcnMQIU3jgDQamDO3traqxcV5EYxu3r6hYyePO8tdX72p+cZhnVl5SPO1I0mZFk41n4uDSbD7ewQjsD5MqvxiSkh79vXSG3+jYhl4/EDLKyvJeJ7Un/FyiHQhZBVjyEj1eGqh+hflmx++nTbj9BpORtra2VC1HqUFJRoTxaWFw+6LGNY/IHVPJzWBKCV1L7iOHSkL3QOxt+ZQ/+aHf6j3+1dUOtHQ/mhfvWFfM3XwRExBOMUJCj0VczmL3Nf7RZ2aLus37/u67mmeVb4bTXEau/k8AuPwbsA+BZkUw0PL4yaOIbbtTpwaUrE340Smk0RGN6Yx6eRod9jWlc5tfdi9qh+t/kR7pTjJCcrjfNgzU9YOOl3Vi2X11/a1MJrT7z70G3qwekZzUyACNOarGgMHsBNKTAAtAUrGaI1ngvRQt25ddxYbkr4Ex6mzRJ4rwWxt7bZm56EBhGQHmxiwY6q6yGKi30e5YEkW5Q1sA3PU7rS0uLQQ7rXo8ySyKmyKK1cv2xWEoQQ9JyZXQcyMSatFvTxBi8VJMElR9Ztb656ezcw0XRbbkhpyrJ14w/dtYW7BY2sj92mAFwLXxFfcB4daKCeYB+emb4yrQ90ytI9Yj4zS09F6qledUj1ceid8OtadQbr0QFMxPRrv/aB2xMajdxYaTgajwmdLzBoIDj48rWrAkAYeZfj8cR8E7Gg8R5M7pcBEwhKWQgFSBK9VOVAajX/f8nDFOK5hygiIPhEHPH/n6V8hfyDiT4ZISeihRJJ9sa4MUUlst3oWrJvo6tUrfr6nzpy0HC3ZdKtDs3uAr4QOzR3VuWOPqlk5dCczOngmnyvT/nsyI+MNRJnW1w+e+zOdPnPMfQGngTaEw0s+Roi8ONjqlhFIlBUNajMhLxw6/N84wSnXOIV7HdtNt/YRtQ8B9Xar5+kcuB/4ZJzgwewPwziTRydT9ewP31GJfzdTVr8+1Z++9T29sPGmbmpT9SMz6o77ykwyYSDZ6fnkqJUR3G85Q6qrosz6WF899WX99r2/ptJeVhXwUjy/LKz5cWgED8cajMK7rVEPL6wUIMg9mnuXSIemwYfFlk5hUoDm9rCldm2sF66/4evcztIviwnShCFBkbI2oyHqhBgIrHW0NJnX7z3227ore0Qzk8gao4YH7BglGqdepdywEwonGXrHqBqQ0t+8dUNLS4c8hSQYMcYOfEsr8TWLUpj3RG8IMB7lDYvPVA42D8qFnORjrKJrdt2AzV1rgOIdOOB5XRTzPkGto5NMxUIpM5DoZCuZTHjSGScEJsnKjGVbYYcb7NgbLtxlM570EUxZM9AgDMSbBL6KjWOHk4Sek1pbGVeD0gJAQRNDZflbggweb7EuQ+CM+wqzyO2DDInnE/yxKGN4PgQLU0YSZU/UHmIvRElDYE2vhcllyj0Lqge+9XEA8zzpNfLF5zpjTjBiKb3I9AvQ8wfOJEGHClPJmNzFNQUbn74ZmD7zPO2iG4oJobxZcBZG5sUUlcMjEO4TtVv7buKzlvmZ/Fv6Zjw3elx2lk1ss0NriTXV8n797MY1HTt2RB++/56e+tIzmq+c1PLcqTsN7J8PRl/QFfqlyjTjVbhqp/tD9dXWH/7nf6Nnfu1XnOmk06PRkBEo9iwz0XVHkpOpQLud3GTiZ26SXPhvgZGxgi1pQE7a7+0ZTMdbsoreOKf5uUWn91tbGxZ5MpN4Z8/NQ6ZBABlH2ZBQxb4mW8ipXxzbt/7/+MH/reuZdQ1nkVkCdkCW0lTfo9SRdYNylCn9jmqgeVVTYTurb979NX319GMq701VndKIDsQ2WR88u94INceS+nhXJbK5vHwWjQFvCSEz/M0jxSYlNt4HHZ1GQ9uDlnYrfX3v4+f12u772s2Fljfl2SQ7UhZVPRDRw7Gq2ZL6q/taGs7q97/8D3Q6c1iNMZpRwTlC+CqjGEeDC8J6pp/y50ByF6T2/q4lObh/Grf0UchKaEofObp80JilvOB62ZjcC+k6/RHY3Jzk/NkBazRVs8b4H/kRDtaJewpIwtD3SwW/rCipqbWe23tB+2E0jmng7MyitrcCa0MPjk3NBA4lgBDe33FW9fmNkVIoLPk6nmprc0OHDx/Szu5OQAus+ROyLgQNAJYvvPCiHnnkYX8On8mmZW3i7RYldZRwUWrHwUF5EgJplGIxFCBIpyx3a6P3E5Jsqn5pOkZochFEze9KQJt8H1kG1wBGyRy3JOMnGKVB0aRqB0raEmkGFb1VA1mtVhlaRSnq36qVBCF0r5LBigc6o7CS90CJKsX4M1onSGRBcYqyi2DEwMZ6VwmPMDW+oN/Fz+O9m0aVcPJwGtnewV2nrU6/Z4jGsSPLOnnknEqTBZ1cOX+ngf1LBSMK/OhWJY2kn6HX/szfm9WtvrqjXf35X/1nPfjQfZ5izM0uOH2ulAELwo+JphxlmrOEpCQLvkykzAQrTqwpWU8uuDQIfbW7u5688IW3Wmd/oDOnzooUkWyJzMjSH2AkyjVhtWpeWh5f+ZGGjDOZPGFgWBnp5Vtv6AcXn9et/JZyc8iahE8V/ZRAAI80IbVnSuZHkFVdNdXbJf3jx76lU9MlzY5KquUImlP1KQXJKmwJPVKVQJQsgki7I+UPiH3Y1wRxtJwgbeNlGu8yV9Fqdlfffef7+mh8TTtZgJJ4gOWlPKJqWY/6x/2RStOCMjsjzXfq+pdf/wMd7je0kJ1xMGIR4YPVhLeVMPFLparKlG8mhSbWNMOeWu0wGZifXxSHR5rRObgkIFPeWTrtoT/CCU3JkI52U6oC2SpqnrwnGsdsPh5i4NESpw1NTJ0hSPAcyN4samccTUM5cF29yFpS0nHK2sfqhgwDACPYqCDHQnwOWVeyokatruvXr7mvZPcL+gQg0U2ziNKEdUZQCMRzQAnS/gzZfGQ7I9/zHfmayDj4/2ThZGQEtpDlDWmVYPRHJpa++7Q8xMonGu8hO5kOLVKtpRSpv7sTgdgQmEG0NfgsrpVfKWaIQ4byi4Dg3hctg4SwyqHNlDcV5Q97+MBppT0vT8KTZ8G/p2mPUirBJzKqUaIzT/M/ZGVoRfD++T6s6gOcGiTfGCb01WpveqJGmeaMlaRhraWH7n5KJw7ffZAZGRlE8E2jzBdmRgfBKA1IvxiMyIwM3EYhTn3t9db1Vz/8tk6eOqplsCgJQRJ8EfU8p3tgGAIkR6mRNnfJJghGPt3Q3B2GxEhwpkKszdMUY2Yyun1zQ489+riuXvlUCwtz7lEFuDEsOXNTFnYYNZZrFbUwVczndXt9XYW5snrNsf7k9b/Q+51PtD7ZVHOpYXqIxc6wIuoPnR3V80Xt7myr0qzZCLE6LOlYdknfOvu0ThUOaVZVZfpT5Zn6MSnLMtEbK88IuBX8H08bLAYfmZEJjgklIsasQVZkUxqEV5U2Sm398Rt/qcu6pd0snCoa3HlNc2Ply3k7g4BAr2XLGq/1tTKa0x88+Q91dDKv2Wxd49TyaTJSay/6HQQPTnKiAj+XLGRtHXxWxQjrKCXhpaE+CJCPhjKjbHAtyFHAwQMvFpmCDwaTUcOBFI6ZBemJt+OMlhaW9Mnlyybhzs/PGj5Aokvz2uadfSQrgmRKzyg0uifOWAhGZJs+9RNp2IADRGBzKZAYNUSGSbYtgxlPHD+RjKtx9sWLLeRcvInzxQMJ2JRmFDiv4Gxx/6lGdAoW5OeYRJxoIdlqmtJvNPJhm/IUQzEisEAEVt9Xwofj+bMObFDQqEfjOCFxe2KcvH/+fQpADHWIwFrZeCKTMfqade2fo+Cucf9cK4GdX1HbOU9ySUx/KmgqIfEc2Vaiz56oXLjPRo/UWLLAa0WDO94JAT1UFkY+nOK6QiGDvZ0i7QlKyPZ0ets28sxRcuI+MhxqcWZFC7UTWprF4JFSFIxe2kdLekZ/n2AE1YFIy9Vy2k010P54S3/67H/UqbPHNNOY9zifwLHfYoybNSguFvvEpxfI0cAxBNPYo1akPwoljQZxOiNHS19hZ3fT0HMjRjMFrd7e1Lm7zunKlcs6fHjJkxkU+qArWG0x8bviw62BzUiY07TbUaacVzc30mZ2V//plT/WjcmqtvK7ml2ec+M3C10hmVbkxzmV8gXttrbUrNdUItisdfXI/H36nQd/XSujGZV7YdWNnvf+AGpFHUlgn6gEGjYemVCKsE11nmPzhwOtcy+E80nfq9JacVd/+Mp3dK2wqXZ+oEGfUTCEtLFKtZIBmt70vYnKrayOTxb0z5/+Pc11q6qOUEhAtziwKQwa0trefCkEvKqhcMj1IaZ/+dNPtbi0eIBFCf/CgG5wUJAdRhrOBQemJhUdM4UgkTO1IH+2oEqh5t83t7d16vQpfXzxI6OtIbSSSQfvCz2rkF1lEsRCp/eA4D49ozTbCHxU0phNGtHgo0K7OTVhiPKeZ2gMl8vJwFFR2qHpbAAlEl/AD8w+Dw1pmuCUgtFLCYtu1iWZE9djfp+Qjp0xQj6yNyZM3QOUNBuX7yEwpUBWgneqN5ROoFxqcd9YYlcC/BvPInfgcht6SrVkP4SRA88fCsbyCqjxkACxW0odbNSGMVxphmc9qCJ4vMA/EUg8Wet33Sjn8AFeYBeTRBSN4YHZEagO7LWdIZl7WQitI54lv4NdIhiFdAnlYgiwsbfBEZKZEoyK5anLtJLtova1euuGHrz3MVUzh3Rk6bSy1r8OQ8g79VfQgOKUS353JfQLmdHP/Yuk422m96SvaW6g3nhXz/7gv+gi/oOFAAAgAElEQVT8vXepkI/xKj0fSjRKJ1JP+kYEoxDniugaOImIsqj9NepNT9+sMQMoboywlDzRwGK61xta0MugLZC96FvjwGFVwEgt+4lPFyVhGNx13DOaMK7kdEXGdLyrm9NV/dGr39VNNn0W8ag57cFWb1TsLz9oj4zQRhJ4CBUhO1U9W1VpJ69fOf2Enl55WHOjGsreDg6DRJAf3Afa0gRsXj6b1Ehde1SBiYrxPs8vsr0ELwOPqDbVWmVX//6FP9Kt8p66xZEGfThOBcMnwDjtgmUqVDRpj1TvFnR8vKB/8qXfsqZRYwLlBr4RpQvOIKFGwMnGYsICisWPFTF9IrIZSMQgmWlsk8URgGggu1eF3gLAOi/K/oFIGw4bx46e8Pvr9HrOvrxRxlKt1FA+W9SNm7d034UL+ukH72phcd6pO281MhE8t6CZ7CZjZfos0ftjoQa6GoWByHqCcR8n/e4uvZ8opVJfO6tEZmOKxWHnyWtrJxlzZ7xx6Ye5b2mn2VA1BCpAQHIPqBN9mSinI1Cm7yqUGysuUdj4ZEgEdAJKXEvgyAJcGEMDl6AJni4dYjDZ865LwIzWKXcTfjcOj0l466UoZ8uC8JxMJJ5NDi4GNCODNevNhvmDRvFzYHGA5KguQu4DXJrX3yAkhMmweWZxQOYjKRji2ReqlqG5Fa0FvkLNINbtCOnixG4rMnn6i3krfqYRhKnkeByYsFK16oOru99Ws7Kg8nRB507dbxzY54NO/CSC0ReJq/1MMEo9sZOAlEQvboKmaqhed3T19kd6/Z0fa+XoouZml8xjgulOxIThDVfH9scJnoimMXUqEZlNY+TtcJJwbyYmyTZmGE8PhGkgkbhcAkxYsGxFmg57QuF6HdF4xtEw0VEqLGhvp23UajmHa8lYWZxODYfPKVcramO8qVevv6k/v/g32i7sK1spqNgsa6/fVhESp4pq7+ypUWG6tieYEhVY6MOSCtsZ/ZOHfkP3zp5WrV90kIoFPFQ1dZ3FvnsQMh0sXOtXJymyXybiZwmgLDVL7JaGWq+3LDe76mA0tlSIN2JmYMWBNqWD8hrtDVRt5/To7Hn9+vmvamFYU6YdqpKW0ag1LYESJSzNfMB9ffcjPvzwI9119nz0uOr0lVoONAAD2RQMHbKZQEUzaQnqx0Rb2xv+MyfeoaVlb+5cguolu0H3B0H2Trur9c0t3f/AA3r33Xes+Fk1iDICI6l9pVrziJqmaRA8E7WDBEyZZoztVmycVPWQrINrZAP65+eQM224DPXEckLpyLMe6PqNz5yF4DSLCiineUyQmDy1HaAtsMb3lMKHjvvb3t4yejuawegnRV/I/nYJtSJKu1RpMVxlo7cSQvgp8z6yljBCpIzn5LeriAPtHUXT+NzAL6VBEdCqFQcOJrIR4IB/uhTsd62mAGnY6uVjOTMlgDmTMcCVaXTLkz2Q39wvWR57kmACbSlFdbPPAm8Uk8RQNA16UEBSoq1AC8L6TB48cNCF7Xmg5Zn+5tTtD9zbW5yb1d5WV9XMkh578Cllf0ZeNjCBv0QwCrzunTAWPZn0y47ZmZGG6ujFV7+vVv+2AY/1Gr2DGDUOeqR4cWpZ98Rje/yUOLUHzna4EBZx/DvcWIu+CQIuCOCQoySNjsBFJhVw+4CqRxNtbE0hNhsutSEWnzUYcXlpVv3+vtq9djDPm4sacTpVM9op7Os/vPJtvbt1Ua1iX7nZovrCUZY0MqssgvcEUWruUSgJ5qYFNSdVzXeq+r0v/5aOZBfUnFQ06Y5UsNZv9AHS5mnakwhjyEiPebGA3ThNU+g/30OD/dPMLf2nn/ypVkt76pem9sECea7M0MGIzKhaqmm8N1StndeX5u/Vk8ce0kpmToVBCHCx5nO5sp8VGwuQ4+KhGX308Qc6f/68eVvDAY3cpic7nW5brfa2au4LjdRud3T40FELp1kjqFTUrVvXVKnS/wuYAu+Lhvd+t+smqqdF9NoqDQ16I3W6fZ05e1bXrn/mU5tyF0wajWWX5KXwcE+VBNg8biRnQu41VSU0+jvpvcXfRQOc/pKnlQkhmeyITJxpFFpM2zsbnhZCueDzeJ80nSlFjp84pp2dTd9XKoLH94aKY89aRZR8BE0yyJgYhixL2lhmH8R0K4xB+T16g9Fo5leKzOad8xXqm9BgokznZ5OphPolvTcyrxA6czAms0raG9x7GsBoThOUDfxst6w+wRcI9Ow4b2iFeZNTpp/BYHBPyTK38ECDI0kGBXaI/hdxkVIz7YmxLwNKEL53/P/g6JGthUEDbIxUapfPJCnwhJlg3wtTjYJH0wVlB3Xdf/4x5V2iBRPgTgM7+7dlRkSeNDO6Y0lrDRuAc0T4KWnnUD969S81zu1p6RA2tvBoSoaawwAm47FcAyldokGNYSDBid4Si934liKulYxAp9rZ2xKYNIziAhVd12RM3R9UihhvRgefhc0EgFMgTa+RLRn1oz+RyU9VrRW139n1SdpszBkTJFDPpbF7Rv/nX/xb3ShtazvfUnOprnZn11IkpK+7e+hCU0oV7MteQYO4N9FiYU4zvYr++a/+ng5NZz3ZqqhkMXT3CzJoT0f54XLMDz9KMgJRCLdTqyd8vfFEnfJA7/Uv67vvfU+rpZYGQA+GCGnRpJyoUitrp91yhtZd33c29CsrD+uJIw/q0LSpbBdgZFblSk2jYdaBMZQe8yqUpnr73Td14sQJ1WszymborTCIQG0gp53ddaPYo5+U08rycWejZCak+tVqUesbqy5ruAfrFI3ZYHHaU+rNzcx6sVGat/d7Hlcj8XHsxBFt727YHJPSiEAGrolGuU0k/ZzIGLAVYlROTydMD6NfFRga45/228khlIIDab6y5hgUgGNDsoUmMbixfU+VyBbrtaaDbIq/2Wtt+2fy/8MMEkshpnhML7Mm1NIIJhixJgloPBtLdtiYITSp2YwRWLruLbFeuea0V8TnE6y9NvHhMwE1ENCM0EN5Mu1jhQQvmZUzVHpIlarLbT6Tv+Nwac7GSB1iLGuMw9PVQjavWrFhJDpZE79C3oe+aTSlERukr8YX+5HnxT3R1kAbzNK/znbjOgjSQbq+Y8oJHsmwAbdKInNutXYPVADAxmUT/fg2Q4vKvEqTeZ0+fvdBMEqbRAdlGpHyF0CPB2Xaz9nNfj4r4mHC+9KQ9rU+vPSWOqNNFUtwp5ouzTyVKcXoE7AjC4KbN7ixUPLLhQFP0KJ5mAqgk8rCR9vvbmtpaSGhIIAmLqvd6mp+DhwIhMV4YZEOD1WtV71xoEuYtZ4tumPf7rU89atXCuraDhgwXVFrG5uqLTRMFfmkc13/7tU/sWRHt9BRbR6nibZfcq5Ac5wSZBT6MciZcAIhbtbL63zjlH7n0W9qcdTQaLOv/BQZjUykzmRvnObM9jzhiyyOawfX5I2WIJ7JEja0q7e7H+uvLj6n9cKeBkWCUUzbwAVVahXtwWkqVJ0ZNdoFfev0U7rQPKOT1WU3tTl4gDnMziypvRe+XgSbyZSaP+O0nkBCoKFJvba+rtm5pgbDIKHu7bV1+NCKA5I5ewnTfm3tlrFH6Re9Ah8cO7tGrhNI6uB4eP5W0aVhHpiYXIE/9026pUTwIQVAsgxVqGRcEFAHeipsAKgggPTY3BwofEZMzWIR7mwHZoiMmymQp1B5NhjN7BCs7/ZaPjTJUFkftWoQY63p4w1EqRyZlidppsswRo+/I1uIjCoGDBwaXDuXwOmfAiHT4QTTRhgCBNq0V5TqttOXI5iyZyiXaD2gNJniiAhcBDrKnvSLJrqneEa4x0QwBW+SCRHAAAW77Etkgem5FjJQUkI6GOQ6P5NMj6DMu7eFe6Ggudm5A1NUgg19XK6L/h7ZGs+MZ8Jaoant5v4w1DgBgCIpMplQyjHu3/KzJppwKIBnq1qNYGxXkFFXmq0c0fHls0k/Of5tdIeTMo3f/24I7DsRiQ8ZTYnOPd3c/FRr2zesC5OZ5qxFbMfN4dj1eorJILryPzIZYPtuTia9JE9oSP9LBW3vbDtN56GQplqnptPVZ1ev67HHvmywHQuJhRAKgAOPEiGyZtPFVShpmKgX0hOp2+t75H/DF6ekSlllm0UNq1n9zeVX9ex7P9J6aVfZuayyJVjQHU/IyNy67bEBlX6M8HPyOc3kqxqsdvTIkQv6nYe+qeagpsqorMyAU7Bj7SFukpeTK6LrvWe3EkS9aLi32lAhEG3HtqmvnUJHb3U/0rMf/sgl5CA/spMs2U4WIS6Y35yWhara620tDer6Zxd+Q08ceUDtG3sqU8rm4h1VynWtrq6pUcfsEJ+yaK5yktbqDZsZ1GnEtsk0kLIIfNL87IJHr9bLmUwOegFkJAjYERjpz7A40wCR4mBoWpC5srh73aEzNJ4zYv7jSbiQ7ne6zqg4FDBkKJWZJpGNxWidHhtgOZqujZl4NtwRwE2ybG4DsTQ2cDFB9ps6hDIEROdqzcEeQq1NIJ0RQN0JCVrgCnxRklFWudxRUIs8xp+AWA7jhrRUJNilBx/XGsDHYLHb5XYXbhpcN1SmovTm2aVUESAKBAbug/6NsV5kRnWcdXthCQT9BZiq8UGgvkMvnj+TyaR4HqstWi4ZsjH+whNnnwRz1hL7j94RJahlSRLwIxkYukq8YwTxgl8YUA6GFKxrN+KRjk2YEZS+9P9CzTNUKMnm+FxL79Lnm3KohpEGpaA5l4kkSXD1cirlquq1Mrrv3CMqZNKGdxpLUhXKXxyn/RwC++cxRtGI85gegOCEKVNfH3/2noYTsChlFTJsurZfNC/cVsY2XIzanxeFrjT4Bko0Flca9YniWWxzLfIVjpYw6QMcJ62truuee+7XznbIkCLfiQlk2FhPrSPd8ARtqEK1RmHkl2xCK5EcGgGo5wEj84Fy5YJ6mZEm9YI2J219793n9Or6u9rIbql6qKRRjgnSvmaac+p1JpqMMnHq4yU2HaqIp3muptyO9Ktnn9CTZ76kWres4VbXeCPkYfmfU/akV0D2QXGUJdWhF+ZpYoi5dxojvbj1tn54+SW1CkiKALxk52aUKZbsjNHrdB10dld3dWQyp3/12D/S+eoJtVfbWpxZMNzCtuFG09L8nHrRp6Nmu2Q0Gn52/FwWkE981BnbHR1dOX7QDLa9j0ulKCPixISeEK6qBrKiNtBua3FxUcNB32hmBgcFrMytjIl6glStg5mBt9R1oET/iFS/UiuYqU/WuzCPe8RE129et5mlWf8muIYLCQh7ygmCERLB4dxCWcXGC2dZI4qNBUopI4HcZ/2wLl3SU0ZkYiJEsGLjmhycOLhGNhe9mxQMmfZaHLhr9LQoCXGj6Ro/xZ9Z2wFrCSeOFJbAIWvX4uHA75nnyaHrLCtXcKXAoUwGZBfk1MXGtI0wAzDFh29IelRgt/jZxiwlUrB3JGCQB87/jOZ5ioNK9Y3sfedJ3a4D3dLiYhxW6FwZnxRSu+5DkSXjaDPBQWXL10BmSaaN4gG/871MuKNkCwKzFTmY6k0KGnXzevyBr9IUMIfxF0HVf49gxKliUBRAP5dpLV29dVG3129oeeWQynl0hlp+EWlPh9QtiI/A6keaR+8YgXtSYdQgk1PEKSfSEkPq0YAIRBpNIy+jjfVN3X33fbr22XUtHVp0pgFVJBZMMThJyHowfcmxyOMGA/jFKJK0EzzFnhcB+CNwSP3sWNN6XmvjHf3xK3+uy73rujld19yJOe21Nr0Rm/V5Y5EM5KTv022b1MuosjGtqbpf0NfvfUoPL92jcifnkf8YadZCXlmkF4DUA3oEjc22yeaNmG1Ua54eAj9YT1xBXrr+hvZLfQ3zI7AW7s/l6C/h+9XeV6PcUG+7p/luRf/rl35P98+c1aQ91biHgSSlYIjVBeYGOVaCQ9ggI+bF82ZDMShITRsJUmQ6lNZhGR3jbUbKKRKYd0jzmPLJLiG1QHgTjJjS0UvY3Nz05uL+ut2BR/WNRlWZLIzyoTMjSimCVIBTg9jZ6XBg0MzNuv8wmg7M6keKgk1DTKa8w06cXUzgo3/FBvXpzvvmcENz/cBoMU5smuR8hqd3GDck3C/zrJCmMa0nTmgyCEME7L0XAFAyB5dItkBPsTf4m5FlhbgaGQ1TLDYt38/3YiYa+CJAidik94xKBwA5OzfjdcvQhlKMoQ6ZHuUuB4CF2rrBlyTbozwikFvnCZpMKW+oBH05AqrhLfTOkHZmqlYBirDtaWI6EUub6qkMbSoaZ6kQBBCzBJcAGEcDG+ukrNeE5XqQwkmmaxGw6PFFyRv67wHoNFjTssNVw1z6nbHOnXpA881lFXORvVnz3l9pwvP3CEaBGCUQMWIcaKi2Xnv7BeVLGYMQhz1oBFNjOxhLRvMvAFBEY5cCc/PBFE4yo2iYhXrgOAOwaqBivuwXxYt2jW+g2kidfZCkGdfcNifMk0kNLOTmMSx4FTfKg3oRp39WvVGMbe2qiqXzmNNzbGWAPgJg83XtTTu60V/TH73yF/osu669YkfLx5e0unH7QAqF7MGjVmyNEOmq1pUbZtWc1lTv5PXPnv5dLWtWs5O6Wut7mpuf1xiy6l5Y5jQWFrRJiYQvOrnRdBK2zd2WujMTffviD/XmxgfqFPvqZ0mhg/VeoNkLunc0Vm6SU2+rp0P9uv63J/8nnascV1U19Vpdgy04hVl4jG1ZFEyemATG5ooRticdxYI+/fSyjh475tOM9xK8wNBR5hmnE6H0MMHQEqvn2JQxok75Wyw891gyNJx7On7idHinddsajfdN3bF4WL6gWpVAMtbGxi2/k0Z99gCpz6nS7uzpymefulmLZtHSwiGXM7dvrWpxAV+0wJiRxVAGk6XRwE57k2Qfvt9yTC8jW4k+CM8jEOSRraSutQHuizE2ASRAkuHwkj47I6ITOg8lGyUhf2dhsaTnlWaPZBvG9ICgh06OVvoEmgX22ZGtWkFyPFHZTIVAmkfTPhDd1jjK5sIHLfFXY+IMlodSNuW8ERRZ97hvMLhIJ49e/yyiTHjnpXy2VIGAd8hX0o5LzA1ij8PTI2MjGJEl0TMKMcAoUdHFTq3h432E9ji/eCZkj6h+EozKuVndffp+9F7//wlGY/U10r5+9NL31Jyr2S00M2G6Ec3GdETJwk6/WCzehIAisXgmxbZ0ZYiqgwIIYz/qVE6NQOyaYW1hsig/WETYH/cH8dlkailhkgypWgx5VwIR2Va737bjJRvfzXM3pTld2QRxIhQaJW2N27rYuqb/9Mafu4m8l2lp6cQhj1C5J9J8QGj5BD1tThwvayDVx0UtjWv63Ud/TacLx5RvMf8je7KhdSCPM6DKUQWoegUUM1lPyba6O9JyRf/+7T/VT/cua7+AK0g3JhZMUqo1Z0iUrZVcWaOdoQ4NmvrXT/2+Fvt11bJ1u68wVOCe8XFjwTEgsN2SdZuj/vdEjx5CLqfbq7dtN82i3d7aTki1QeJNQW7cNwcKtI8A9oXCX2q2mZKBKeOY/mxubGs4mur4sZPORjg9yYxMcnXGTOnnLaDxpOee0eLSYR82Ab4DMtDy+6IRSykJOZpSH4Jn33bjYRrAzwaykSL4MxmmtoHzgfmUAvTYXGbtf85TLKaE1QOR/HTyGYEqpHLT6RmbO1DLEXAdhLqx9jgsLfuRuPaGTEneAExPdD0CvlOmhTdZuNACGSAgjZgeJodyijx3Y5lsJM0ebKcdjrT0ixj0WHuoH3QjSn4yeBDwXD/Plf/ONI8RP4HDuLMkM46gGfAY9qjLyiQ4RdO+FOR2k2ihbQUUIuVZAqGIIQDaTgHwDfxVUIycYeHK0xpoZfGMzhy/JwlG3JFPvf++zChNrciMgrG/p5+8/aKmWWD0NRVzGCBm3EOIsWlAyPnyBIT6GfVBRqSGjHecNnNZgRqNRtrEWKWCG6LWYTG4EXuU2ExMuoD81xsVfXL5E592OFEYODYYKT+haYmdc079UU/7o47dNfxyGk11Wz0Lt4P8hIsG5QMs0bAorU529fr6+/rBRy9oNbNtZHRppqLuoOugyTXRu0ndQtIJYSVTVKE91pnqEf3jh35LM/2qalMCFZrSsKrhpqWW0sEwz1nAeapxOaNb2tG3P/5rXerf0H6up844bLche5YJoEbMDlWcFjTcGujIeE7/+9N/oKPZBZXGJe1u7qjaBCuU9tmiLA6PLfhNs9ra3Pa7CKvp+YMSjL/jPt5++119+ctfTkCFsalYtOliTYXEKNX4exZdKmcR0iVReuzv93Xi+ClPxmgKlytZra/f9olP+m+gm3sP0urabR06tOz7I+K6v4K42yRE4ZszjN3DncWj6B6N547VAMzEtwgYSHcCL+U02SucqsR5JTGKNP2IRrgtfCIg09ek52MRuIRNz7MwkM+ZdTDb42ANGViuibLUFJhEoI13FEEnshlKTg5DK1aaZIp7ct+uxewTGueB8I6NazfYtCfH9K+OlnlQo9zmSFyRCUQMEyDdkmWRRSI8Z/Q8FcEwk5Ta7LuwPwpOW96Bgz1JVkbG5iFAMaaEB8mC4RP7B5CZWqUectFJ8hBE4ZJLQAehWsAtUu9DE4Ft5xVBDtuw8SCjUnZGZ0/eq0K2ZiL1FwejdJwWn/G3NrA/X6aNpj07grz61vPOjDxGzlbM1veFJL5YwN1Z+JQC1ti1lAHyscHJMtkPCVog+onMKexzB9Ykw4oARbYVGImQpMh60UIKDCQ3azkoJpk+8rjhMtKf9LXb21W723aAWuCUVSHRRSqozEmK33upoP1xT4PyRDv5tn7wwQt66cbb2i51NZ3Ja1Ii1aU2B96YUbfdURGAmY0gR5axrcLm3xrqwYV79ev3/qrZ/tVJyRKwSIvcvHFV83NRkjCpyAOUrJR08danmhwu6DuX/kbXtaEugnCDfZ84FszCcTVxKqUszLUzOpFZ0u9f+KaOZhY0X523tMg+QNEEc2WbHXR+WtHTIVdgmsTC51BgAzNV8QFhqdTQuOHLqOcEz5WWaOl0KA0+hhwkTd50jO2Mi4x2OHVD2maKmbGGIzhloYuU0h6iN8IYPRjw3niIfSHEVsxaMZBMFjIuMAQa2EZR5+gr7UTQYsP7kIPeED5ugC+59rSU9PoiIAMyTUjbMQ0sHjDTySY9mU0Oz1CEjMZxel02VUh0jqKkCtXDwECVbR5BLwQmPhg18EE89929GLgQjFCiIDiQqcRgOxNcOFt6R0+IzyXIItTGO0n3AbAX8+yIeWg9dQka2EOx16I/CCiXXmtghILtb5IxY/cEH5TSU+j5ce0BtwgbJ7hrfLE3qQLQNCJpIIhbDcCN7XA1JgClwv0mQDs4BzwhLf/Ipoa9ifrtjB67/0lyyv9KMPo5KNEvE4ycXDuAMVEbqqddXb1x0VIffM3UYV4zWYjgEgjVWBzpgme0SHMO1UIemFPlBLHJA2bhAJwLFnGIZMXiQjsYJjt2yWWXdGbtIznbh9zHQp6qTO9ohLh8xtiWfCWv9mhft9du2WMqb2nShkm5pKEA9bresDPqT4fu1aAO+cneNf3g4sv6eP+6tss9FZeq6o9RwBurQn1OH6JHdpBA/ZkVQEGZFFXeL+rCwt16+uSXtJSZVXGc1RTXTY2Mqzm6csw4nu2tHWVLBfXyQ+3Wevp3b3xHq7ld6y85GNViYgUh0pB8XuekoMz2RGeLR/QvHv0HWtGsciMkX0fO3uwGa4XA0CtnEZGpUj4wX+bZE4goEdhgLkkM1CPVDlxPivYNLMw46W9EZsC7TcGIvB8Ws6dpuPG6bMFHLRsW2LWKJ56M9W/evO7gFyBDyhM2IIqAnPAhVcGv9v6ehuPor7BhyegwX4DmAmo4IApkuYF6XlhcOhCyZyjAVIrA/XnxMdYsByHlRjS8w24pRVBzoLnMAJ5gkXmseFq+rxAZo9SJhvLnZWgDVBqoe67XWSnlWgIlIIMkm7SbyKCrSh3OFiqUwwQUi7Z7wXuBDIhSmCDhJnPS5yIzYSxPpkYgI7PCKQWcIGN1MiNL8fK2x0gTx5pJyyXuJ6Ui8UzuWGRF4EifE2Uc/S2P5xliWOkxHHw82se0IUFv830EIk8hMUlwiUrGmcBfkiaUtctq8yrnZnTiyF3/jcwooCehR/tLZkZfFIxefeN5N7Dh81CmjSwDwug3+kDpyZo+HI+7kUlIiItp/4LIHOZ2RdvNMP5PRb1YOGhq0/hlY7b3Ww5GTGgIRpyIIJt3mZgAH7C2b1a9YU+DyUC9CZZHIKhLTmOHfQCHJVMiCCg0mYEmtHotdEjc8N4ZtrSZb+vZ957T1cym1jN7qi7VNRj3lMUgsIKffMhzcpJEk56pSFnFaVm5vYy+dvYrun/ujJanDZUHgSOhIQnVhO9DS6mP4H5V2izt69+++kfaqnTVzw3VnQBQg5cVNA8D5ziVBhlltqZ6dPEe/cGD31Jjv6D8BN7exNkfE8PIXgbOiuhdpGRPG/sx0p5mtLm5pVOnTnvjppB/SmirBnaTe0n0dML+O5T+UumKVHkwBe+RxWHQGPbXnMrAM6RaHT7ang8n+kIEBfp2PK8DSVaTNNHvQQysr96gE3bTNgyEfzaTPGcmmV0V8ahzqQ4fMdxXvDZtkR461GnJEOPxYjRkTQQNLFRk+UEmtU02Te9R/0DDmu9LFSUCdQ4FJhrjkdWFPVU6nQKEyEFgs0mbTXAYB/DTI+/9PeVL9LMo5boORjFRC2MKOHZkY0H47gf+JzGscNkCwHeUTB+Rdm23YpyeNMgB/OLrBxM/Hd7wntMMiXdMDy/1TQsIQYCHY4/KcsE8E/NPE9VV9iv3TZZjrfEKyg97SfY1cgCPbDoQ2QyRUriOAaqlpk4fu0ez9UPKoZ76hWXaf0cw8rdmhhjI6JW3nlOtWXZmAaaAaUqKswiSXcjNWrDLkygE8xMB/kxwXlgc/Jsg3OVVrzYdjdN0j5tNmeQA8z689IFm5xoajtXfjkgAACAASURBVHselR46vGw0cKlSNgq7nC1Eo5NeQHas3Q54iqGZ+E04cRN4chVVqg0TGBFEswJhlp5A2z2HcW6icT2jm+Mt/b8vfkfrhbZ28x3NLGPwtxuKjeZoMbaPTC/GvdA3SqqrapmPb5z/ih6ZOaP5SU1TPNj6YzUrgNom2u/va5AbKztb0qs339X3rr6knWpP/exIPXSsgQa4WRyAR3om++stzY+buqd6Un/w0G8pvzXWfA3t6U1V6xXzsYzopd/THzhD4aCIEiAQyWSEBB2zrxP+Fyd0CJUxhk9LgkjJUwcITtGQyQ152ihn4hotV4LMCbSMQiN6fllgIGB5okdD7yccLuIkTQ8orivcO/ByK2q3hcxrSXvQXxDNU9YTOEpw/0zQ8TnslEKLChUANnYWqEavE9CFVqhIUpoSjDh4mMgRpFMkNZvHwmHI6A777t858+qFPxyZDaDd4N9NXEpxgKcBOWQ/IrukTKMUpeFOUDcfM7lPj8LdyMcaJjIayjlaGKChPfWcpYcXPT6yofSw5j7MJUueF9grsiyeF301s//5ORZYi0yGL9737durmmnOujeG2iV/xz2EA23cn8syl+1YY5EFw4qgzxjqkawLy47YSCIMR43inpuN/Qqa3f52cV/0ifjyJJCpZKakWnFBp4+cv1Om/cJo/+9Zprnp5s5EjPbf++gNFcqc3hWV8vDNUvEtJDKCu0MgSl9MytinfxP8nuC/pCNU3la10jQSmGlaBLJgUG+sb+v0qdN67Y1XdfzEEeXyU62urarV2tfd5897QTlVp4FNRz8z1YhFUODhdBhquKYOqkpRU3oNKOAx4kVkPzOw7EGBTGvQ1UZ7S/Vjc7rSu6X/+Px3tFXuqJXvae7oojqDniECMVbuBZ8qIQVzvaVs0XbThe2h/uljv6lTxWVV+1XNFWbV2+uoRGkw2tekIo1ni3p3+7K+/f73tFPqaZADcjBw6clJxYjaPljU4Dt9zQ+bevLIw/rK/AVLicxUmw6ISLlS97P4rl+/7tMWyZB77733QKaC61w+tJyoQMYYmQWXWvLw3Gh2ppCLeH8xiOAaWPzR/EyBrJHuE8Bgy6+u4rV+JN7fiHE796AQAcuGuH9KSwhRs/Cij4bzxNkVSPKYcrLZQBc3fep7kyenMGsHGQ10siOgDjTBYy5VAEDO1YJ2IWNMQCIYWV4lASWmmRE9Aetn7cHuT0mvYKSafm72zDORduhSKm1qc+1MI/nvW9vbnmR6KmeH9RiRh10VqqSRxbMIaXhTGvJZHGLATShDWZu2Uucm4G+iW+5mMEOQyHj9LoY9r09no3vbByUnWbcNGcahl2TTADBtuVAbTSfOPJO0kZ/2BwEvQjS39jc9UFDoSe+MBCK829pJJhilPddDyZjuYeM2QWPncsaknTl9SnvbSDgv6PTR86QhHkR8Mejx79jA9krwjwuc0f5oyz0jqCE082bqc5ZuBUzHw0hZvbGIQ0ITVLQF9JMGdYqrMBx/DHsbv7WwviawBHo0TPK2Nnd111136acfvKejx5btBGpW+e01n4bUrERjXqpF19GP1lh7+7sGyfFQrffC0D2HNfVIFluAqDlBNJ7kdKJhJxrVG7ubyjeL2st29PbtD/TS9bd1a7qj8UzBxoqgu5GsNYASuVLL1o48+udXIZtVeZDV8qihb9zztM6WT6vcLWqm1NB0CHp5Q4PCWJOlij7u3tB/eedZu4L0rYgAPD+yjmqZRinj14o6uIIMm3rm9BP66qGHVGpnnGmRWhsG4QlPKPilVlCcYAjvA3xko2BuwDsIEmS4ZrgXl0iOmteVLDayFYMH7WlHdgawL0qVNMW3PXc+o3oNMbSx9tsQOyvuK9br8Jm21ETMrEUpEwE2LQ05ZHCuNakUL7NBz4MJ6+kYKQ3QtGwViE8vX/W4+OzZMw5E7o3Rd6zXLUPc2iNQpFCQyPLoiyHvYrAl905pbj3weF70AAmOMPYn2RR7dAfaQMAhM+EZeQzejj4R12/c3Py8dwU0JvonposgPsZ0MEHg20eNpCiHjlLHgxUyP/YFBxljfR4zoMVAPHM49PXZZ9f8nNH0NtQin9XM7Iz7agS0yLagHzGxDsoLm50+Jp9LRhe9w6D4pCRkMmaSAjStUrgC1wRcwLI3u61wqmW4kWCtUimVtPzlfpAlcXaE3RFa5WDccvHcuW4OUY3zquTndezQGQcjl2n/o0GPLLTd/poufvpTl2nU6oUcHKJYvDZlSUTE0pqXJh1NLeNNErU+PNW8KUgXLeQ19udwiqY8HyI+QQpJW6fZoglaU3M2kMQ8/DgzUZMsBzeKgEcTexD9IqZllmhAiAvJDyI/IvyZiQrVgtY21zQ7W080sAMUByCS/42yA93cX9Ur19/VR+1rupHZk5oFu4EgPj4t5s0563d6ytP4G000Ju1XZEilQV6HNa/fvvDrOlZYVmNSVWE4UX9/R4P8UKPDFT139Q09f/ONCEb0kShxSHPRjUkarEyWWjd3tTyZ1zfOPqWvLN2vUiujueasnzupOCc4X2wgHHnTBjWbj8mNS5cWHKVAPNObSL3CyE5MbyiHmgCj+YWFefPFKMMDUxTAPz6XNJ/+BJsKmduVI4ctVLayfNp8sStXL2ppad7PP0bXI7PX4Y4FHyxAg2QjfCZ9nehPBfkWXBHuLbQlfvQ3z+vUyVPup+zubetrX/tV9WCvI5/RaDqj0hScVagPOOhlKP8jQKZyNvDlWAdsRONgTKAOsbVWd8+W32mWnvbq0oZywEvC/SUFDqYSIesb6y5Z2MzWexfM/KbXYIqGJnvEKKDehHcXXLGoDghERU1HGdWroRD64Ycf6vjx4wlBd2rfOd4B/DEa5ZzmfBaHLUEuRPij8ZxORdPsx7STUtnsCE9AxwlfPtFnSjMugqmv35SpkAEBAxUHyB03WQ84QH4zMZyb833s7e64TCUOsNZYN/SMauUZj/aPHj6tfKb6Pw70mGZGSK1id7PRuqG33ntVZ86dNP4GpTkWkBer1Q0D03HAaWPylLxIGqksftebU8BbcRo6gidI0pQHxZiT8S6gRzcOOy3TDGh0smjTUSZ9oZCfINiBuxipVq26ecjUoUGNjCJetuiTy9ACrIAK1PyAtoa2IhqZWJjTJBe6MKViTvvq6sPtK3pn/aLea3+mzemeSvWS8tWiehppNI1Ssr/fVQ6oQBYKQMeSDuVcRZm9qc7VT+s3H/yG5noVVfsZlZlWlaTVYkcvXn9LL6++rXZpoN50BKSKHeoTqoTDCWUaekgbPbuC/N6j39LxwbyWcrOqQbbEE8tk07JdP4JwWbNYO+/gDvo2gGxkIixSTlDGuAQFsiDeAUdJysOir8HJDj4l8CQhOJ+iudPeEcZ+BBW0pE6ePG/Hlt6g5SEDeCk+E41xTuJms+4F7B4Mt5mTVpaPmM1PjwuRvKBaII4/1aWPP7GNEooC62urzgweefRhvyNoP0hjzC3MafX2dUMJTLKGxjGmX1V26Xj48EpwCxNJGKRsQkAfjBCZzZZ1r2bmoo/i63IvrBUa32SG4OKMOwKA2fXP8UicZnwyMOFwJD8Ba8T7COOCvrFCFn6jdWGX25JLmbQZzv2N+/Ik+c03Q+6FXt8777zjoH/XubPaa0FwrjnbxEY6FVkjGNEQ57Dh+aUSILwbfj59Fe4lKDNTU7FQwPAaSKzCaQFgowS8gTUEop6Dy1l+sodjAhlNcRgBhpuMx6FWWSw4QaAdAlk+7RnRR66XFnX80NmkZwQx938g6DHtGV1bvaSPL7+n03edsDQlwl+k4pbjTAwKU8JgGpC4IVCyBl5ZfyYmIZyYtk32KQG7N8aE9DNoqJHGMqkLhv9Ut2/f0MqRQ+5vtNykJHuKCYiNI2Gfk12xINhcSC0kmReo6SFjbCYtxZx6kwhKpK80rxv1ijjpyE7MOyoV1Bl1NaxOtVvs6tn3n9MnrevambZVXaj73xGMSmRK+GCh4US6PBg5SHAdpWxZ033pwcP36HfPf01z3aIK3YkGmZFuaFtvbX2kV9beiWA0GSpTQLg8glERwS9KXSyiV/c132voXzz1j3VyvKQFNTyd4+fQE2ETehpWiKzDDdZEByrF40SzESprTFjYbOYojYaWNF1eAREdPSJO3BgyRF8wlWQ1vqaKHg4N7YpPUIJLp93XA/c/rqufXVOpjP8dB0fg0MbTqU96QIvhNQ/2CXH7hjOgQpbn1/XJj1caOB24iOurG7r73HkfJJcufqyzd53WseNHE3kWsg2oN+gJ7Zp+Ej2MvJvCVhIFg5SloU8ZVUlE2DjYUu4iVuITtbotZ9A8MyQ1CALm25XQX6q4pKXXaTG0rS3DDsgsuadytazd9o4nczwLanfWN4Ju9DIbzYazGYYSFjxLBPdTRDTrNTct6tLHl70fzp07577Tyy+/rAceuN8ZCxlVCPdF34jSks/i9xlcRZAC3u+ZmZ+W6bynmcZM0u6gyY9pRMu/h3RvtFOMG0sQ7a5o6GuRESVBOaaLge72hK4YVBMa63zR3wXCEQh5JHu6JqbnVFIlP6e7Tl1Q7oAOkob7vys37UBnJE6rqITRM+rr4mfvarezrpm5GNU2qzOWevAUKHHbTDFHpIip0JTTP/oali8IZUjrWE8gEm6FoZ9ymm2SSidARpQCBnB8hpqZJfLiXT5wnU65Qc0OsJCMYHHxsK8Dt1heKP0Kp5WJa2gfzWOrT3IzE2VL0DR2vXiCfhLNvJ3WrmqNmpn6dHHaILkLA61qVz98/0XdHm9ra7SnykJNoyxl3ciWQDTESYWnfRxDAuRJtkZml90Z68ml+/Ub9zylSiujDszv2lA//vQ1vde6qP3S0NdJ4OQC6YEQjNIxtnYnmmtV9a++8T/r1GRRlR5ZU1/NOqqE0ethykT/JwUjEoxSITdKl5R/xv0y/ieDIvI7s5mG3xqHCOhaI96TEzEdRqR9H4wyrZKA6whyp+OJdnfaOn7srK7fuKV6ExF4jBarnoBB7GTjEtzJaniXUaKF9CtEyijdGEHXdO3aZ7p+7bruvec+rxMy5Q8+eF8PPHDBWQbFOde5mmjxgPImc+C+7YfHiNyYokCHs64s3u/yL/Sw+SK7JnOBUM7zttVSAjikxMId1xCBhJDLNbN+6T95sADsYb+lUqVo00o2iXuT2eDPOWvqY6Ne1H6XaV/ofJPJ8DzqiNxPAWxO9MnFyx44kMHQ4+PfnT17Olxa6sHzBMBIYAOKwA8zZQf8HvgiMqAUD4bypRn68DajJDcGC/UEDhB74cGCQDOraLkafufn8t+pKrwWwARi9phMxK3YWgybboJYSKtQbQQdyU45WIghNTItqV5a0vlTD4Kh977+5Vj71in4r1FG0r4M2QJYooE+uP5GBKMZdH/Gyk6oRzNqzsz55Rl3YJvlwGSw4MwbOgiIUdqUizG63O/tOxXl4aL/fHjhqDFHZk6jCjkOpDDs70x2onqzbKoFMpcBNhsw1hE+Yb3uwOTPcMGUTzwvOJJECO4OhIncRIlJAQJXMVYFw8LJs7mzaa0f0N5YbXP6EZAyMyVd727o2bd/pBvDDbXLfTe6yY7QLhLZFiDDIbClrMYJIJAAU1VZlb28fuXMY3qgftIOsfuNqX508VVdHlxXpwAgjpQeGySyMoJZUC+ITpPNkU6Ol/Uvf/X3Nb9fUrlPezL6BAQ8Nt/2zo4b9imGKLhCBKQgK98hzEZZFwGF8iM4fjwbStyYFIbFEr/oRzG9xMkjtfJJbfboFWSxExpPtd8ZqN6YUQv3DS/wjIMHgM8UkEeQ88gaZQKzwKdqVMPyiCAB4/zDDz/wxnjwwQd9nWQJx44d9eaiJ8GGYIPwb9gMCNAhc2FyMAHCJpG4D8fE0yqN40A+g8cBq5NODeljEYyslQVeaDIxz+7o0SNCGZJ/B9vQE8BsUHPAqlH6pMJ19CpWVo4YxMukzN+D3CvOrjS3mUICckXCVVn1Osi9IMWcNyPg0kefaHFhSYtLkIFHevfdn+rsXWdty4VcB8+MAx24wpUrV+zaS3sEbBf3DgLf3VqYCzie2MQTBkCgx0MyFnNTzEQDbZ/y1SD6Uj6S8dBKSTFOAcXBqCEcdtnPDuSml4QGPQGJvRT64vt2hKFXa+R3tqrCuKELdz2u7JTBVcAb+LrD1f8i1v4vBKPkHyXRg3InpbcNta8PPntdW3u3/PAYIfbaQ800QNkGSTFEnpjU4NgQejKk4fQf4tTNGWfR6wayd5qb+IQxr6dU00JzxT0ISpUUu7G1vavjx08aoDWekqb2Q1kQom0WZ1M2MIJV4fJqjeJsUDniwWOpHc3b0EBGbiSmKyB0014BJ1mrs6dqvWwnFIwRSW9B0e50WioeaujmeFvffe17Ws/vaViTmgszWt1eV6lR8Uud9Cc+hXlmIQKXtR5RZVhWtZ3Vb97zpI4sLGuvMNR3X/4rbeT31M+DWxqZfwTuCULwENU+1+pTZTYnujt7Uv/0S7+j/GpPy1BBLEtaVtaWO3HqpwTWdAydnnak+zZSRATN/ZuQknUfqBba1IwXacLyvig5+Lfbuzsum+gpWDbDSpUJGjuXs1QvAnYhm1H0tdBbJBj1h9jldH0fqUpjamnujKOYt6Y2RGt6J7wo/v7111/Xww8/7Ge3vrHm93fXuXOhl9WsC3NEPs+bwWVg0gdkilmirAq3DoIRX6a8WFIleo+pkqStqcGhMVudjuxCYjpEu6uVIyv2kOdQKxURb4OcG4MBdJsIdgQynuXM7JwBnQQBDmD0i3jeMAvY7AQipmFsbNfO44ynhCOmfdm8fvreh3r00UfNuaRvhMIB/5/sknVMIIg91BcuLVeufGJowfGjJ/0Mu8O2R/7pUGJlednDCtYGz8JEdROA+6EEae+4oLSQqVraeG83EPml0ERPuWlkSWRpIdaXOvSMfCjxGc4yLfsAqhQd+EDQTwZZzVeP6fTR+1QQGeDfJRh9XgEy1RZIgpFdCARpMaPBdF/Pv/Gs9robOnnyuB0HOns9vyBE4aO+nPgmaeQSYYnWtobBFsiAvoxrS1xFLElRL+qTTy6qs9/WyeNn1KwtauwJA/SQqekTEC2ZjKDpsrZx09mKe3QgaPv7atqeF35NTAAA45G6M15mYfBiIOLa9bYSdtAEK8tkJi8NoTaXOTjWlnPa7e6p29/X7va21Qk4W1dbm6qdmNcHm1f0vXef12ampXahp+XTy9re2/JJwWSEnkGPCSEnDulxvqz8OK/apKxSe6onH/+KcpWCXnjnFTfFxwVoEkMHI/uloU4AuhfN787AVJP78mf0uw/9uo7n5zXZDSzWXqttZU3ui14A05hz5+7ypjGepQxQEblQjBB7B8BGb6pCnNYWU8NyqDLjzDL1IeM92qxxHkJy2WqbniIlQmb0KHgJKbYFc0smlWSjPFt0xSm9OMUpn/hsshebS5KdIrC219bi3LL7a2QSH1+86E1y/vzdNi2E/0S5ZIvwBETLdYVPfegL4QsXDXYOliC5GiRpblo0k+MUBwsUTAGLqYHDIZCOesJyhx6MJ68EVa/fEOPHisvYmv2d0Ixu94PAnUiEpLgii/r3YbiDOC8YvGlR/Ez8/GgMF5SZZDUdhcjalU+vunJYOXJEN29ecxA/cvSY3xsHISUxgRfAMFpRlk/pd3T16lX1OkGLKlSCbE5z/siRI742iOEEP4MXzeYPzFS4CwcmKA4Q0O5KvOZAukd5xp61T1rCjQvYSIjmpd9vTW72ut2D6Wd1DcAlS60UGiprQQ+c+7KyU4LhFwWjg5nBwR8OfNN+Jn1yzyi1okX2IcabmdxIf/3Kdw18PHRoKbAMGVI8PNMXvGDo8NOTCYxMMNUpkzxdQOkPt0o8sGohcwHvFIsZAhPutM36ojVaGDMaPNbnVJ5ofWNLFy7cp7feed1yqAQj6ygPOi7zEN4PBHDSa8mGaDoLI0TWUYEMkiYNxxQox2QGzAcGjqCyd9u7mllo6tb2bZdtOGQy2aNhXIQ+kh2qW5no5mBbf/LyX2o9t6Nesa/FlXlPO0r5ontIO50odXIw72miFsrWJSqOcsqMp3rgwgW99f47GhQnmrq3MjTAMVMg42Fy0zHnbn9nX7PDms7nTunXzz2to4V5FYdoK498X7Z5TgidUXJFxucGI3Y11Yq2tjcTl9DwyOLEZ2ORObF5wbpUSoFS5z3fuHFNn127qrvvPqe333lXzzzzjQOczQQCs1H1YSF97dp1zczNOWDRoyMTZLrVHwZVwhkDMqZMOuEP4qZRyPmaWPi1UtNuMWClXnnlFd13373u9zFMcJ8in3NQsohXYk8dHLeOy1IoGWRClGBR1gdZ1FQK96diMsThzdrwJjTtIhNaV9g6TYa6ffumeXT0hGhgY7XEz8Acgs9EY5uDDF87freuuf3l111ecuiFQsPUrii3bt/ygRhicH0bN6A7BCHcOufK6ZVXXtN9F+4Pzld2kuiAzyVqjtFO4NoJ4lubO37mNOsJuh9/fMnYq0kWegYStvS00lILOEtAHLhWghEBKPpWOw7kps8YZxklXggcgtKeOlCm/UauPdQZoicEZsri/PSkcuwpOIUDKYtF0p73/fLiMdXyh3TPyUeSYMRg5ufKtF+s0u6YOH5RLcff0ck354aUd7qvl976vjOjI0dWXLfiGImECLU0N2/NFaJtL8agdjstIuINajQ4V2Bjjq6ccE/j4icf+SS8deum08SFuWX3d1zCJd7ePJgbN27pvvP36vrNT/3ZCwtLrmFxsyTA0SimZxOeZAhwwYgOoFoIsAMMDPVJsjNnTVV6QyhGTs1vG4GanQzNbRsXJu4ZIWs712hq7cZt1RpNlWcbWu/tSTNlvfzpm/rx5Ze0kciOVJpl62V7saPjTRZAMxN7JtMwmLfl7LXW3Q2I/ZCeSxY1gvCfKpSi30KpVy2Utb+1p9lBTV9beULnysf1yIn71N+BAR5yvZGe9526U8JEJhQ9GY+xp3f8vizq3sGOp+FFaWa/eUMFAWMhKHHqdjttnT59Us2ZGf3Zn/2Fnvn6N/ycmo2GnnvuR9rZ2nYfhl7JM1//NQ8CgFFQPhfL2IbDWA9iq9HEEx9bVntkTbk5ngVD1tXS/LKHDqurq/r44sd64IEHfHCBKj92/Lg3ANea2kaz8UPihIngrMsifkZqRe1NZZNH6A5ku5E5BfkzkNgxYMl54grRmLViTqDLOPo8JeOa+JlMqgxIhPTqBm9DN2/e8mHsLI3xf3LoAROxHjebsts5QLUbn4T/32iqQ4sr2m919eknV4z1WlhcsB34cNjTsePHNECB0T1WYOSxK2klGEXeo9TqhmvI1q4+vvSxjVQJpuk0kSBEkzzNbMxkSOg/hB76YwfTPOslDUJdslKNvbm5fQDF4d9R0nv4lCgW8G7IYgMUC6A5eIX8QnmBQJUZF7TYOKl7Tj+iYqYRDeykZ3wQZ74wGHEXByIUBLD4V6Hin87SaFLCqxhqtX1Zr735ovEQNIuJ9Iz2Ue5z513jAy0fboIGK+kx6SWbhgUNlWOmuZAsmuBB8ZNMpmyT/gXpNlLqid8JgYYTpFrBmXTH6GJ7au1s6PiJE9rZaYVFEr0m2wTRP6J5C5Zmqvk55C2CTMkDpUkdHKXASWk8Ub1W1R7C7vWyttpbpjbQiD5y6LBuXr3uUXS+XFZ1fkbr+3uazhf03Tf+Qu9ufqTNwr6KczTrQnkx5wWUnsQEDgT/hyohEYKchcMSQnBTjT2Hz9leplSlvJDF4Cq5onpbbc31q/rmyV/Rw0v3ajHXUGuDvlbTGZFr+jIOqOE4EZSN0NXxtMdeYWHumJZm1mQ21mQk9GsGvbEWF47oow8u6sb1a3rqqSfNOWLT/uCvf6zHH/+Sg/qrr76i++49r1MnTjnL+cEPfqivfe0ZTyAPrxxyicuiBBzLr0Btl4ymnow5FAJpDF8LjzOj7XMVN3LB1vDfCD70F5ePrMRQYxSBJrV7Co2scPbg86EmxMAkaCb8sqaTdZniADCCOuFZcfqn/w5Z11wxSql0ohhZU2guEawpWZgSb2yuewJJlkcPJ23Fsi5NJ3FJFdpS9E7cf2wzVWxEz5KDG/mYXFlZFfTWG297o3PwLa8saXYWJDqBIiyZqC6irZG1Bvzc3ILLJspJ78tpRq/95Ce67/7zPgTikEXvPXB2kTUHJ4+gQmuEtQDA05lkIiEcbieBzQKFbZneBGOUqnq6nZE4I1vpYBI9RPZoLhsqnfStyJC4vkZlTpXsoh45/yQittYk+yWDUZB/IvH+xWDkh544YU4yfbUna/rL7/+JkaJLi4ctX0DTj0Yresuku2hjmw7QbPihhbj5WNtbmzp69GjCcC55QftlJ1oxgT+KhRXNxxjD8jtMdKfAhbxWb9/WsaPHrA2cLxc85q3VwK3EJCj0jaNUieg+6wcS7ggQPYHZy5lEnCJM2wJ3EaTEnqcDe3vb/nnNWk07m2R2BS0sHdIGUxNQ34WRbgxW9cOPXtJ73c+0pZbmD82o0w+NGEi8LFS4VJ4yMnno02PLqUGzsM+JllGP+r4cOK1SFdviiXFLZRXU32jrSGZe/+T+b+nwaFalQU4riyvqDaAG8NYCYMc9eWRcr3sTQSbmi3E5qXO6ANGZDrvmPeuRUyJRHnf2h3r9tTf06CMPJ72FcOj44Q+f14MPPqRbt2/o3nvPK58Lmd/pJK/nnnvBvcNyraxDy0uhY93asjU2DVmyl5iMYqNddcOadwiAtdagwSr7xDFNe/bZZw36O3nypKdwnngZdhC9Pb64X94ngZaNysYgOw61iMhSglYROukh8xqN8Yqtj4JMak13C7CN1R/hTgyWir5ROKCQPTLuJ7hwcLpM6wf4kbWUSo0Q7OiFMa3EEJO+EYcgvTIyGN4BwEyz80FbjzOqV5ra227r3bd/qlOnT2lmZI3fMgAAIABJREFUHkVPSlCYAzSECXaUdxFQo+QG4kIWTMnJWB2lhoqna5ncJJ69y+eQouX7YqCB88pGYu80ce8TOEw4BgfTnsOe+2FNUJ5BPgdrFQdBgGi5hng2UYryXslQ/fx6UQnt91qqNxE7zGn91raW587oruMXnBlFMIp2zd+SGQFLC+7ZLwajO4HIqZq66kzW9eMXf+BFA11jpoErZZzs/v6stLZ+26PxcM9MtXaC/HdoaVFrqxtqNOYtE5Ha0Xg6lPCkOCFSuDrZEE1VS0CMx5aMgF5CZmbEbnaqza0tLS4eciDyKeBmOal4wOV5cSU2w2hsrZm5uRk3iQmYUTZuaW1t3fIa7n2Qvnf3LQFr8Sw0rbtMIuAJgWINm5xpKWspkNXMnv6fF76jtcyuWtOWGouAIieWM3FDNyOXXTQMB0xwGKGTITCIQMie8rKGVMlQ5Sq9FVLdjEqTvIabbR3PLuqfP/oPVd7JaqVxiPNVeSgPnnDRL4heCZuTE5FFFDCL8GBPFyebk1MtHfdzELAAcWbhFz0Xl1b9kODoD8Z6/rmXdfLUKS0szmpxYdZ9AjJJrJywzV5cmtPd955zRjyeDrW+ueaSY+nQQmhF59AUqqpSqrtssoplBQnX3chQJgW9+vJrXvxPP/109GkqoXMUDdc4UFjEKQjPZVYu4wyLDc8zdj8nWTdpg5byw88hIWdzvxw+KTqdzwZTBhbKmBkkWRLqEk3tFATJtYD4BiSJpK+b5SXoMwSLjF599VXddddZe4vxUu2WOw57H4CedjvBPWWcUa8z1MfvX3SWBMK6MVdRb9A+mO6yTlmPgEIDOxUyIwxg3KvLhisvQyOCwVvvgdw+lvR16N3OhpV8oohBjy5NS+4MkUJB4aCRzSTycwoPUdEEEz9F3/PfA9E9cjBKie60NqCrTDT0+2dKnQdbNKjq4fNfsYTInWB0p+L6eR8iflZmOv35YORrOCjW0pyJBmI2N9b1rY/13odv6vjxE34pyHsgIYF9MV/oHjNNwfCNG2IKFlMAwG+7zpaMjcmWXeIxYSCJcbM6kdoMXd445Qgw1UROlFKRm6DrT/1PA3I4HdrrjNQ8Nh9BcRLcqrkZ9zaCKhJSF3GiUkoEypqIvZvwd3hp9ngDmTxAzBzVwonLBnpaJgZbXxqv8Xa4uTar6pWmujHd1R/+zZ9odbppp4/a4br2hx1LVHBvNLFTPSN7jSGFakubrH3KsyzufFalCs3rnoqZksbtviq9jE7mlvRPH/ot1dtFNQsNn66b27t2tMhmWVSxUU0zAMvSCzG1yBTISmJhBeExddeIvgnUFU5TmpxM76ACUNqy2G/dWtPVz26aGHri5IoqFfpGdbumsMi+973v65FHL2hmvukGpcXGDEgNsGyI5tUFx2Y6icnW1taGFpZmrYXN9exut7W9uSuE/9Ng5Aw40Q/iHafqD+FvFijzCD59N015L5zg0Zxmw0QTm4Mn4CYlvfDiC3riK0+qWglVUn599tlnWlxYSHhYYTF18+ZN00N4hq+//hM99dRTYeMMeNGmiPj7gawOnFcmW3CpDIqdAEL5Ty+FfcBYH0NHI8KHE0NXVm9taNAZaXtzR/fff0HdUUvKUtqHMN5wONHbb76trz795IGWFIaVrF9SuykGDJaCDF3st955Q2fuOuM1C8vBbjyzYJai95Ry69IDiPXPsyPgMSiI9xUZKO/L+tyJs08K/4gyLrLPVILF00EPfYInN8kM3cTe3d3yUIJg9NA9X1IOGWb3jH62/fO5HCkCThqMQiIkzYx+NhgR4TFm46s/aevZH31b5XpOR48cczCi50Aqu4SmsYMIiOmO1lxzA0kPeUyaxjbBy6CpMqd+b+L0HJ8mbijUJKOfw1TJ2JdExoCHChmW5hobh6kHPCFwE7lS1g80RqwFjxZZnGQ+LBBSZMT+aWAHRYApCm4GjF5x38R+uutKFL+x6CsFcpWUloBmQbBMcJpCxyXkXDFHNMm3UdG4ltdHW1f0F+/+ULemG9rN76u+3FRnGFwsDAMAzVGyof+CCqQnlGSOlCGkzpAuK7jY9lTMljXY6akxzOlc5Yi+dfqrOlM9qu5uT9VSXdNM2O1gUEDDm+cVvYGes0aCESP/VBIjGPpxYIQkBmqDIfVLz4npHZkryph4mlWrDb36yhsO4I88+ojdg8l27Y2VLerG1TV9+ukVPfDQeVVqJa1vbnrUvLyy4ndABjQ/t+BsgCkdvcC33nzTTc6vPfO0dvc2vB7KRfqEXV2+fNmbmoVP8Ltw4YIDyltvvakzZ87479LeBYHCoE2LyuHzDp0kOHA8g7feekvPPPNM+MNPp8ZYfXbtmp544gm/u1TpkMxnbmbOmUba6IaSwqidz2AdHjm64nV16dInybuf+npMibAWFLrQWJzTp8OOekPzi3NaX191MKLfRPsAORQ0u5BkvX71hkG/Fy9+5NH8wqFZHT686LLqyuXPnEEy1GEd0yzf22mZjPzYY4957RrYinvHeKQPPvqpDq8cDqbDVLp08ZLfK+0QWhvsHdbqpUuXPI2OLDnE1Whm94ZhOZRmQ6kLb1oee9qauKWknDaeXwQnesm2l/RUfDwdeO8POmOVNKPHH/yq8j8TjD7vKPtFoEfP3n8uGBF4U5gtP8qj/YmG046ef/17Wj62GHoxkC47mPQhhoVpX8eNOAJYu71rfs7cfMh42lKomGoMcwoUw6OJB5O4RCC0fuPmdc0vLNq+ONU4TqHutj5qhePF0ZWj+smbr+j0uROe5DAxYAOQGnMykc5a9iHDdfWjJEyCkZUFe22PXoUhJCeuKQNdByPMEwHwsZBu3r5lpn630/LpxfSjvd9RpRYyuTSazYynH1QY6t3dS/r2T57VZqml3VxHlcWGUdrWQTIOJmtTQoSxKJE4MdHxnrAgchmXaXiFVQp1dTZamhkX9NTxh3RudEj3LJxRv407SUNVhMcg9k5p7Mfoln4Hi46e0cLCosfuBG4WZ8rCdvAsUKLuqNFEIpUeAT2N4BqFOwWYk7Fe/8lbmp2b1733nbcTLCk5yN5hf6znf/yyHnzgQWc4cwuzeuGllw1O5Jld+uSSF/eDDzxkygOf9/LLr+nJJ76iF178sR7/8iMqVwAi5rS5sWOC7aeffmqwHxnRG2+8occff9wB6M033zCPjn7SBx984KD1zW9+8yB7t2SMtZnpFebcCKfU+spXvnJA/wAycPrsGes9cV0PPfSQ1+prr7yqp558ys/nueee888slUPg76WXX/Fk75PLFz0Sv+feC/rxj3+shx9+MKqeaUavv/mmVo4ctfUTpTV9OCzBeR9kxAHKpCqAJZCxFjs9sg/e+1B7O21nRuPMQO/+9G098uhDFly7+NFl3X//A7py5VO/p3vOn9crL7+q++57wNkfWSfPp9GYcQ/o6rUrWjmy7CCztrrmzziyctQB+O67z/tegB/wTAjwrA+yI4LNmbMnNcmEuF2aSYdhJSVm9Mi4Bp5rqk/G72mgYv0ydGKiSe+KUi2bm2h/t6fcqKZHLnwlAT3izhk93Dv21v+NYJT2jD4vOxJkEJCV6AxltNfd1Kvv/kjzh+Dn9L3guSCz5gtx6qJRzcsgQiKczpsziQ4ZCix+aZ7uIWeB9ze6NZGGE9zowzCa5rQmLaUmN+fH7g7IYET5sL62oQcfuF9bu5vq9PeCRmFVvNCPQfKUBiC1LVkY9Tbf52kD05lmTXjJ1zEbTLSAsK+GZ+OXwLgfSkGlqlurt00gBG8wN9fUtevXdPzkCa1tbjpYnjh6Qn3KlklW2XpBN6db+un2Jf3go+fNY+tVpPmjh9RuIcMKCTjq7shkph73+mUnousIk2GvUy7UtXd7R/Mq6+tnH9fJ7qzONo/bWCCfKapaQY1gqj2mfkN0rON054spG4H4ypWrVv0z6NNWxQDf4uemio22LR/RnIzrItDgVVcpN/Xiiy/pG9/4epQp6PEY3T76/3h7z++osyxbcIeV9wZ5g4SE996mqfSJN4k3WVXd0zNrzZf3ZT7OH/HmzXR3VRo8ifdkJt4nRiCBQCABshj5UEQopLBv9r4RkFWV1dOve2ZYqwoSJMXP3HvuOfvsszc6X3ejtblNriKBgA8paak4fuIkRo8dq4l6jm2w7GJgqx41GlcuXcXUKdOUKZ099xOyszMwfsJovYuurh7hddSezs/PV5AkeZNZDO/h7Nmz+PDDD1U+MRDxPS9cuPBtGXLv/j1MmjxRnaja2loFtAsXLuCzzz4TMMt7IqYzf8ECyW+QujB69GhdX0dbO6ZOnqpNTGvwiZMmKhhxw9XU3MeEiRPxpvOlmgDERPm948aN0QZnFlNz7x7KKyoUJJ4/fyZJldmzZ0n8jFlST1+PiKwMgKwgkhJSFJxra+pQUcaWfBC9rm64Bzmzlii8p+lpMypGVmjtcl9kpmfIwWX8+Ilq8T9uqFcWRCcWHvYPH9WJb8QAUltbh48+/Aj19fWCERhMMjMNdhdTaWRWx3L00qWLmDlrOkLgGA/1n0yzKDZIa0aqot3PaJdSwSRa4mpiIp50AGNKSmt4r4/7LoBIwAJrIBHzpn4ASyQ6mxYt3QlLmEnX/1AwMu16AseuwW5cu3sW4yaNVmnGiF9eSnuabmECqkX7uiQfoThCBcGAyRxi1jcClQMUxqc4FrVYgioNWOFxEagzEiLmZCxYYr7nlKsg/jE0xFqYZZZHWjp0lCCybzywwqL4Mysj8UyDhgmUlnAoM9IJJe8uP/pdPdo0JBuKjBlPINkja5nMrCzxfgZlbZMqdquPPmq0w0lKkPQJWwj8t47WNuRn5yHeGofhUADDiSF44obxpPc5TtdcQH9iCG7LEMhBsjkpZj4sZq4vajAY9ht8QyRVG58hs81hxDnfBaNF5VNRGc5FkteG/NwihIaZZSVqMpunEYl/fK58xmINRx0uYn7pFMOPdWYMtkYxfg7FcvA4YnhaJN2R9BaywjfoR0PDU/37jJlT9XwYyCl1Mej1o7e7V2VdWVmJbLPZRf357HllCWPGjdNmvXnzOiZNnKjD5FH9I8ybuwB37tyNjucEUT26Uqd/dfUYBQYufGY/DCQMRLEOK7MhZkjsFJaXl2ujMevh9wjfSUtFYVEhOl52iDTIzXbmzBl9DbMsBjBmCRMnTULNvZroqEkAz549Q3pqmmCCjna6IxdI0IzqEM+eNYEk6/z8PLS0PsO48ePw5EmTzCyTKCYXDKC7pxevXr1WwGL2xgDBLJ/fwxyBxNGUtBRk52abwVL3IDLSMpUhPX3ciJKiUjUcnj5vQNnIEmGTZFo/b2pFedlINL8ww7McGmaVUFpaLp87BqMZM2ZIG/5xw2PRKQoLSYOAFD7ZhGEA40zfjBkzlfE0NjbqfZeXlynAM6iyVJ8+Y6rBethJiU7qxwKOwZuMVvpbVntU+I8NJFIlDK5HjtwwBoddJhiREgIHgl473pvzCTiZyQBsUCA52xl86C1S9O4PloimCE037W1l9varmRuxrWoERJgZ/Xz1BKrGVUgHmtPfxHDIEGXywBvnjaWmJYlhS/CR4FXs1I6le+Kb2BLFP+Jsk1HjSxNbm8QxYiupKcQIDJVeWskilBGEDmrMgrU5Z3PEPhZQa/y8ExLJnHVjwE2mKUXVEzT5z+yI4DOzAJaRXd2vok4QQyprnj6rR0HRCNHaOWU94B7EhPGT8PrVa51I/iHa/BjdG3bv+PLJdeKCSk1Khc9l5D7Czgh6h/oQTgYaelpw8sEVDCWH4Qq6kJRNt5FBlWRDDMi8NnXpWKKRmk/5XabMHE1IgrfbjWwkYkJ6GT4tnw1LN/3eMgRuJztTlJ2a5NG0tfmsBFZHjG4xSzRmrbF5LEMMNKRD/p3pzhiafxKlQYYCCAc4F+jE+fMXMHp0FUbkm3EMYjs93QOYMG6K5sdyslOjz3oQrgEP6h7U48vFS/Cg/iFaWpqRmpaMCePGKnuruVOjNTBu3HgNhd6vvaf3YGQyEkR4ZCnBADNlyhSxw6VYYLWKlc33w5KJ/801xpKKpRuDEw+vCxcvCOchpkIC5p07d5QhPXr0CNXV1QpGr968wvjx49U9ZSbz008/YQb5U7Di2tXrmD17jhrCd+7+ou99/apLQbWyqkxr+fmzFvOerBFUVVdJvI2Bkc+QNBfKf1y7dk0lHQ+0vLxc5IzIUfbDw4FQhgZsYZM8StgfQWt7CypHj4TdaZGrCvG+nq5+8a6Ki4vEF6q7T/5VnHA1fkZL6ws9C74rBupJUyYI++G1Njx+omfMZ8YSmhpDPID5HBiIuDaIo3LUhlmtgQWoBW4wuFj5ZUp+ozGuLrbsmqJy0XwHhDKcpjGikRq/DxFrAC9amlTStzxrQxzSsWDm76LByP63wei3GdgGM3o7Vv8XX8SWakhkJoYrl7cbN2ovYkRhthlEjLBlSUSdwCmJhMxkeHGmPUsWrbGsDmtBcYNwQZE8yJOfD1T6RTYKgFuNFGeYMzXs6pCHZLSDiQERPOUX+xlY1K3oU6ciEiHjl8OefFgU4ybib/StWV7Q0ohC/GyZsltAUlaQilYWg9n4vAEkp6Sgo6sFtgSLVAHYRRlVUa0B4GGf0QcmmMlr5wtiZkBKg8YMHMTCaKhIjZ4M6Ry7vC7EJ9olDfLQ1YoTd87ClziEAdBtJAl+5ppBI6/KqXfDQWK72mRG5K5YrQkY7vchLejE2OQiLB29EPY+srkpXJWCJEeKBi7BtirxPDGPzTXyd14nAxHTbW7cWMs6Vp7FRibYoaKUqI8uwHwHdqNPdefOLcydNxNdPR2GhRtJQFE+7attuHTxPGbOHK+UnCy1xw1PkV9QJHzpdecblXQ5OSyPA6b09XgVhMhmFj6pMSDjJMtAwYyDpzfttclxMc/ZdAhjmyHWEeQJH3MsYcZmuqdmOJbNCDoPcy0/fPgQFRUVehZSZ5DEjWlh89lwg44dM050hnt376GichSanjVi8uTx4jMhYg43VuyiEVgcKuVoCsEDiIcgS0yWKprvi43gULcoaqvOo5w8KD4/QhCaAYxPRH+vCz2dPdJn8oW8ssMiNY6ZEdc9D2WpqJKgKf0nNj0MluMa6NUzY6bP50Y+XMzenLBHfx/Z6im6Lj4nBlCWr8wU+Yu4lgZko1wtVj3iC0VVHmNrh98XK9MkSCgDAFYyJpNR51r638CApx/0VIxYSC/xCjMqGVGNCaOmc94AlgiJyMx5SKmOZkZ/dxzk13nTX7CSzJgsAxIxmB7XK9ysPYei8ry3JDa6TvB04UZnN4QlGjMPOSaIOGUcISRRESWvmUl5AuBsWdp1ksv5k5rSQaPVyzSUJwWJZ5Kb4IhG2GgEmZTcFvWaMhwMPSxKYFJiIkwwsd8oCIjGniAzSGJXbC0z++Ii4+clOFOUYVniInj6okEzSQRqOfDKVmwoEEFKciqaW1tULtCNgaoDnHDXfI/DhniWp10cpBwBt9w66eEWhjvkgzshhG6rC6fu/oTXoR54nEOwpyQgHDGWPASyyV7lBuaiJ8OcGY/NkoCQO4iEwQjKHTlYPeUT5Nsz0dfZB2vIhuR4Q5HwRWVYY1wajinwuoxSguEcxQz4iMdwY8QIbfKXdxgplZzsXLS1tCMnKw/37t7XtcyePUOLjOVeH/lOhRXoaHuD2vs1mDVrokrE+IQkXLvxCxYt+kDdHb6DQHBIJS8F66ioIN2rZALuZH2bLE5AutMpAiQzTpWPQTMBLk1pSgWTF/VWaN4YTcbKCcO9MV1aauvwv1PT06TeyKDDUorrjaUNh30NERaGRxaJiEPEABlni1O3if+dX5ivzFgNDSfxN65d3iPlW1nSMqs0LrKcyJdrCBcStb6ic3EazE5gdu6NgtdmnITNhMkTp4jlzGfBIEgVioidIxpD0l+XaH7AkDzfEYGNfbzNYkwRBmUBZfStNX0vuyQDMsekPWR95DMzi+1tHfo6luJUPdCYFQkCUddZ7i9qYfHg4h41+K1xezbjRGEx5Zlhca//GjfiMDzPAme8HT39XcqygBD6e9zISSnBuMqpsGtq37w34734WxVY9J8jfy0h8raEi+oAccpYPycM19ArnDy7Exm5KcjJLZS8Ak9TblCKKvEEZqcqVgbwgQ243G8N+xjpucC42AwdfVCZE7+OxEkpNIYjYgZL6EpKlcZZgA9ddto86TxUDmT3xK4MhXM6XORMhbkQmZ0E6RQbMLKyGVlZJtvQpDYxIgY2wznq6TGMZH4PFxllK3hqsCvBE4ZlqIwB+vrUMicIH8s++IJCVOsj2C2cxi88iWMltMPOzM5Ey+t2OLIT0B7oxIm756Tw2BfxwpHsVCuf96cxlyR+zrBKH5LEQkM2OdNaegZRbMvG8umfI9+RBV+vW+YBXIC0gbY74wQas46Xq4hY33TfIJvXTItzcfH9KQjLedRoHfHrWA7xfTBgs/Qmu52zZyUlZSrz+O55EjNYcVjT5/ULz5gze5q6o70uNxqeNGLCxEkqUXRohIbfdqWYrDIr4BiQROGZZYBgeUQMelod8bnHZgdjQUM+aTbKu76zlBaQTn0o2qR7jOIARcLESKZZJ9972K+AElGGHNLcG9cd36VOf3qEia1NAMGGOAtLIK9E0hjAqD/FeoCHGNvowcCgUVHwc8TDcIy4mWP8piGvW8Az9b/JF1P5IhnfkGRGJEGTkCCLq1cvXyMrM0vll2gZHEKlfTexzBBlbowaBQ/ygUG37L8FLdB7zs4AbUVAFtYs603Lmw0HDvcSc+RIijJ+crE8HB5Ow5P6Rg2WJyQ6tMZp+ECmf8yiibQdI/WTGlXXIBUlgvSMZLx580oBUGqhnJawGx4bgx27h9yDCYlOM61AvlcC5/L6hRklWDMwoSKaGdHjT8HoV0jRW0zo3d+Zqf1fYUTvoCUTjLQxOEZBvozTi3NXf4DFEUReQSns9gQ4rHEapWBbmAtFN2y1oruLJDCSx4x9SozhGdNG4dcYDWao4yNvr3hj3UJOBr+Hi471KVUUeSoympO7IZ8n9qLJ02EaO+BF9chxeNjwSBuU7GsGGxLEDCvUeHfZogGjt7dLm0XCUNKDThJLN0auM123oDYhOzyxlJWYBstNU3K65PVus1HM3Yn+PkqmpooWwAXpdXslaCWN72QneiJudFoHcOjWj+h3DGHQMYyg3fQrWVKytGS5lkg6QsCGiNuC1HAC8h2pmFo6HhPyxyFuyAarP4TBqDOHylQLSXdmJo38JS4Q41BhyGbMesiV8vncwgaMlKoZu+Fm5QlOoifHacxwqRuPHzVg3Di2mrnwzSwX74OZJMve61ev4fNPPxI+E7bY8Ox5MyZPnqIualIytZPeaBzEDChT39yctiwRTLDku02WVC6zAmZnLIu4Vvg5Mn8MsHmQguEhw8LmzyYtQu4zlLggDz2qaa3M22ZHd2+3xkw4lsLAzvdCS/HExGQFICMFYmgQbJAwm020JyLkDyI9M1WzgRz1IY4mETMbJ/CNGD6zOKoZutnRpaqC32fMGThWw+Bij4PL7VYQY7bBEQkGI0IPYtzHGYxU+uFDPnXLmKXRx8/rHkRWepaY78rqOPvF+UYGZLsDrn4XUhKYqSfAraHhBAx4+hS8DJxBYwtDbWEmq4HsiBNBfwT1Dx5jyuRJ8Hj6kZaRqqBJugFttzUcLJ1vHxKTjGqowepYmpJTZ/zq5PQsdQ7CJcY92s9DLJ5JRFBYW2tHGwqL89HX34U3HV1ISxiB92YRwE4Sy/5vUOtod83Em5ij7N8NRgSuKRHAeS3N6MKPfjxp/gWPm+owdvwkpKVm4kVTs1jY3Axv3rxWR4IvnjfFsoalm6amoz7mmv+i6LnXrdOZJ6eG+qLWMsyKePOc5eG0P9NbTm9zIbNbwm6ZGfQkT8WuMQsGr6zMEWqd3r1Xg4KCPKWOJCpy5CM9Mx3BkLHdMWBvSFmTkXwwhC/Dw2GA9L29bqkEysiPYlUxXMBkRiw92InhhhCeQUoBtbAtxsyOcqckZsqkMDEOYWdY8rWdGMCBa6fgSgzB56Tc7JC0uB3sQEas8Pf7kOyPQ6Y/FYvGzkZl+gikWBMR8lngoBlcOCCQu/N1O/Ly8hEIMPCSwW7HgKtPn8dFymAknEKEPgYAWvIM6zmTozI4OCQtJw4dM6Nl4GLH0ukg5hSHtlYG3izYCd5zLEF4YFgn8UC/C08aHiEvPw/NrW2YN3+BUnyy6wd9fK9GsEw24AGowcFgxM9iy9sQ7Mxgr3y3lMmZuTDjVEEmdZSVH3V0paA/5+rIs5Hmt9cvWQ4GcLatSbrku6XqQW9/j5oehQWFCp6SA47QIntI+kcMTr29btz5pQbjRk0QBsgDgeVKUmqKpF7ZtVqwaA6GAx51QTWFr1k3Aw+QxU+MlDK3IpQmJaG7p0dfw/dN7hbLfelKseSjBI3DDDTzOpnld3a+EY2Eayg4ZMwcuaaZvQ3SeIIkVNpxcWTIOwyH1dAOyMFlNiInWDrmhq1ITsnAgNut7poJMjYpZtTdr8X8eXOlosC/tzni5bDCUaWszAx4qYwJlnjsYNOA06ogw8Ocw+06hDj5YCHD2/xZgV3M+KidPcmTwSHpGnGKn/ipM5KKRTM/0aCsglEs5vwVDPTvDEZmowpwZC1LW2na9/Q/wfPWJxKPz87KjVqt0JKGRMJ3U/GMhDwF+PCI9pvREEPl54nA1Jo3T/4FP8NIwpLLEh9V7DOmdsxOSkpL1cYl0NzW3oqyslIFCGYeudm5otbTX23SpKlKKV8SU4pnmg9tQJ68fIgS9Bo0YvBMoxmMiBfEwFFiFkyZmdGx/UmhMl57TGoz5vAq9jIHZQd9wrjkJcah1Sguxs3s9hg3WMPLoMX0ECJxEfRbvOiEG0drLsKfDHhCHljsxuIm4gvB5g1jbtUMjIwvQnlqAQbaXyMzOR2+obCwKQ5VDg954R9JmxE9AAAgAElEQVTyqNUeRx0iLpQ4m7IzlkqGoWuo/bSOYZAg2MwRADrxcoMyLee9GodZo3lNEiJFvrIyspCYmIbW1peorKwSh6ZyVLmkUNwu8k+owmkE2+7X1aptzndpBizN0CfBZXYFqebA98vDRMoBcTGp26iPuyRBGGBT1E3j6A3/9/JVuwBtXiuDFctrlpk8UIh70VWEJYNhxxMDoYbSkMwWeAAxS6CzCEmyzLhd/b0qs3mIyD9vOIwbV29j68avldkfOXpYz+7Tzz7XaMv2nd9h+qzJsDgCyjYGh0xGxefKtjbRaK4d+rexRKSqAN81Na1oFKCsgprfvmGkp2XqPghEqxFC5j/JtqSC+IcV0NKTM6SZJVoLDSF4gIEqqF5VCOQd89Dv7+1X9sSunmSDmUkNBwGL8ZzTWmPnKwx0d3ULkxxVWS7gW1mn3QQjXoNcbOkGbCdvLUWSNDExRZZbrB64rw33iLQYHtrGYSU2QE84haTjiC2E5NQkuAf60fbiJaaNn4/C7JGIs7L5QeqKGU42oFMUC4oOz8aQIUtEgy7/9i8tWJY+GIIn0IULV39CYWmeNqHDGi9IiqkpP4zRnrUwOTx8KMQI1C2SAp+h67Mm5mIluS9FImvmFCRQxxScTAIZ3AlLYhlj7LP5IiXM1dujzxtwuZAkHZZkYQhk8/IllJaWqFSjEJXkIaIeXVxklNXgi2TNzJfDF0YpFFOama4CsSzqNfHFUteGpzWfoFFGNKRMZW/0U3f3ahjSN0zQmWeMTRpBnB1Lz8qGh5snJRlxFgvcnn44U53ohReN3je4UHcdA1afTtIMZxKK0/MwsbgacT4bsuyZiA870N/diRRmYHHJCnbcbOwkDvm8ZujTGq8TkMOnLB1jmBC7L3zWxLh4/X19PVpUXIg85Vg2MKjErINY4vGZPnxYJ0JdX68HY8eSYR1RZ2306JE6kUmTSElKVenAz3tQXyfmNdU4qalkJIdNGc0ANTQUAJn10qnOTDM2RhTYY5tbRFfzTElKJYjN75W0S5wBsIkF8mtyckje85iMS66+plXOz6HKAjs7EvVjN8frEdlPAa6jUx1fUhfS0qkl7VGJ53ZTpeA+Fs5fhIK8fDiZkUTNEO/V3kPTi0aMmVgJS1wAfQNvdGDIs54YKbNIEnRpFyX5Y2JItGiiMQVLYCOjo6yCGQddbqj973CqRDL2RYGoo22/gr894oB/0K+yklAH8US5/NLKmp9BcqxAbCOqTxNREXIipvzkTBuLnJhSAcX82lpbDXTgYPCi72CqtNaZZjgTnEYfyTOk98k9aFx4bOIN0bmZTQg2pGjpZTq1Ua9DMbKNIgKnBUjyhD2E9EwqNFjQ+vwlJlXPQVFWhSE9UjHDYmblfkMM+23w+XcFIw1XcgLdYcVQxI1rv1xEUrpD4xR8QBzszOaYhMejH2ycJtgpIQM6VS+Jf2bU400ZuQZKgzLwWHV6yiTPGa9BRo5IMEvSiAdTxOiwIzEKviguQM0C0S+svx85WTnSyyFoy0AQ6wgwpac+ETMDDuEy/aUDCBctoznLF6+kW3MF4sVcbJmGS+qU+JeN5Z1Z4MyIKCPCzEeCcg4b3nSRoZuszw37w/B7/bLL6XO5YSVjmQp5TNHYjeAsVYIDoXgLvHEhPHnzAree3EdxSRGq8kuRm5CKoS43MuPTafYitT4q/Ju2PU8nA0Dz+cUcexmQWA7YbIYTws1L5U2y1xkw01JTde2xDI/JboxBzAXIZ89sgV08TRmRFdzTj5LiSqSnZeNe7X1kZqYjNdW4yjIbY8nAbJQHRHPrc/FySKykQiIDH3knYnuHI+ju6UN2do66mDw5ucjZTlZjguM0FN+LI77FVr/p4vB588DQWiF9gesmjgcTPdUoCE9ODFUhqHM0JMyCmjpJyfES2yOFhFk7B3SHBoNS2aS3DWkdEhJLTEEkTG/7sGgcRQWFKCspVhbT0tyuZzt6fDVCNj+G4IJ32CVMiQeVz+1HYV4RfG6fIAaC1gwCzFZ4jeS4EZTn+mdWyhY8MzGPh1kbwV67dLf9IZ9AaK5B8o5yM/JEZnVYnMq6uW55Xzy0SUGhkD/3BvE+ZeBSlCQexe5zRFK5xmKK+us0hOCcWiOKiwsRH8f5S494T9JUp2MInyMF94eDKiPNADGHnUPqhnN8gzgmy0HpxUeMPhgTEJmkDhmRN1dfv8Td3vR0oLikULjisCeMkQXjUZJbBUSMhZgJRnyThoH9GwRs4ldRM/Pf5EQanWmjfWuE1vyRYXT1deDG7fOorC7XjTCQxJT2+ML4AOWNlZ6iAMC0XULqrH8dVO5zGa1gtSydsifiCc3Nzilvdg6kDqgPplmdGczj3XCzxNjWMdM4AmsZ6Vno6uxR2SfnWP+wantpG0clQjkVP+BxiezFHy2MiKdoBqU+I2otsx0q62Z6qgUYZNPlXEoGupEwpUOuT2JXXg7rhvyS1PC7h9Hx4iUifsp2slNGryyeQhaBi8b+2JQwVocFXr8XfoQQcHJcxgYbW91scjCY+EMYWVGF/MI82OMi2uR00bh25aaGLbmguNGZJQX8ZElPVtBkCv/4UZM4XPKbkyOoEelip4XZ4pixVcjOyVYQv3njNhISUnTiEQOZNXO6MohLF6/A6eRpaQTLiAMtXDRLXmg/nTkrygM3MsmpnKVjcq3eFMmUFNkKBjSyceXaNVE4yDmTMWa8A1OnT4yqT3JEx6F7ZRv6xvXbJshHFSo5q8XGwrWrNxSAjZtIUCcvGwgU0+PKDUaoNeTF3AUzBTaHwwSvQ5rdQ9iBCz9fVTBiB4qgdkpykkqmUJANESKzId1zSkKiAqwNzF6ovhmBL+RBen4SkjLiZNLAwdNhTxDNja0IDVH0j21yMv9Nls0SzWqNaNyFQYDPp6P9DXw+lph8FCS7DmLU6JGwxUe00Zn1c3bP2zuEx3VPEe8wGJHa68JlqFLh09+x88zDhmC95h3pycaZSv8gqkeXa8aM19jX58bD2ieSbyH5khDBgJujKU7Nq7Ec6+zuRuebLjWMOL/JbJMVC7Ex7g+C0bSTD4Z5aMcZSWEbc7Gwuo6MC8QA2eHr7n2D+CSbUREKAV0vB/Dpe6sQb0tDnJ0BlJAZy23+kcW+gWD+GtSWhMivQaS/LdjMfBr/ny9e6oVhLy5ePYHCktyolXBAKSDLAgYaoyjI+thIB1CrmsGJN8no3d1DPaNUOWFmpmVL85DXoBIoZMZAjJiU+Xu+MMN+JTeHiL/Bprg4+Ts5G6TMM4hJZzkqL8pNzEXM1qYJRANwxpsWrpw4WDKKSEm6QbwZgE2gQJTdAOygwBXzYYpLDYu8x5KQnSASKV93diFkMdIQbU/bUFVWhbLiCtMRZBBXDU8MQMq2IvrxJe7auR3WSAjLV65AYnIahijXyhqILecwyWQOnPrxRwTCfkyZPk4LwOMawkC/F7NnzDeyvHaT6h84vAtz5k6D29MnPKO/ZxAzps2F1Wp85iVNEfVGY1A5evQgJk6aoAyhtbUDy1d8JXD1woWzyM1haROHpsbn+OSTpQhHzGl74OA+zJg5AWmpyTh29CQ2b9ymjXj8+Al88OEi0/6l2LzeSQA3f7khQirHP77+/R9F/HN7Xbh46SymzZikgMz1JNKpZ0j30/mm17CgLUBdXa0OHXYyL164jBUrVhrLnVAA33zzZ+SNyMO8uQuRmZ2tlfn9rm8xY9ZEpGcm4dXrVh2M8XGp8A4E8Mv1+/h689einJDtf/jQfs3XrV61QWW/e7BP9z514iTcuXkHSxev1Ewi1/rzjiY8aLqL7MJMaXrzwAsNAfU1DVi7YgPibNT9ZqeJ3T927yi3O4Samjtob2vBmDFj0dT4Ah9//BkSEpMlabzv4G5Uji4DHCzTOB4UgjXigDOSiEf3n2Dz2q8VcIixnTp1UoF908YNRiaXHC0GPyNAHjO9w4MH99DneoX8vBy8evUGAy4fZkydh9u3arBs6RLRLRx2C1raXuDsuXNYuHARause4qOPPlamq5/Nkp5cvWiwqX1wD89fNGLajCkCpokf8YBmdipbcHG72LRINdpUdnL7XBoEdlpSMX3cInXSZNHMRMZqZIFMZmQ1Iv1vu/jRP/7dYPQWSTLdJwYC1prMIDihW9dwHVZHQNovLBsIcImsFpUbkQofQVs6i9i4z9gCNMGIQlWxBRzyRzTNzNOMJRA1jnhass4mwKZAwRampD4oUGYyCZLUDEbh12czu2IZQwImU1niSWSoMg1ubHyqmTLyUBiUYg1EkdvsZqaO6a0UArlJ2I2QfTAVAAyRT9KiUihIFN7Cz+LPoWcaqQX9r10oK6pAeWml0W9h6k40Tc+f0/V0oOWJC+zetROWgB9rVq1GYlKasffhbB1fuwIs+UEOHDz8A0aNLlHd//DhE1SOHI3qyjFKe42zZgSnzx5D1Zhy9PS+VjDy+6yYM4vyGQTO+TXEVUxQZNrNrsqevbs03/T8WTOWLF2lgH/+3E/Iz8tFd3cn8vOKUDFyjID/QCiCw0f2Y/acyaIOHD92Gr/f9g86QA4eOIJPP/soOt1tKADUnLp67Yrsee7W3MPmzVu0/tzefpw6cxzzF85SCaD2/XAAfh85NPF42dGJeXPmC0C9W3NH/15ePhKnTp7BV1+t1bphebZj+3aRS+fOWSAFBeae327/V8xbMA0RyxAsdiMsF+9IgdOWivM/XcfWzX+ATUz3AH7Yt0tl6upV66QHNTDYh3PnfkZ+Ti46X3Zi2bKvxPkJWyN43vEM95/cQumoIniH3dq4kWEbHt5twNplG9S9ZbkvFxBZc3N6gO8+jKtXr+iQ5FjJkqXLNTQeiPhx4OhejKwqRiDsljNOP1UWEzMQ9AJND5uxce02QR+Ufzl69IgO0w3r10XJwcaFVImBCjXDw6urq4HH24URudm4fu0WNm7Yhs5XfWhoaMT77y8SjseslIGNGk51dQ9k9fXpJ58pk2IQMriwsW/iZ7Csv333F0nUlJYXyyWYnCKWWxpGl6aUmQnlQZiZk4hnTU0I+a2oKBmPopwqJNjTNYtnSNe83pgdLJ/Rbwajv1Om/QXibVizrG2G6WxgD8MX7MG5i6dQUVUmyU12TmKynjH+CtNCGZmETKdNZQXrfVD+M0HjDBxvIIDGEo3lHlvH2Zk5ynCYxmuSn75UassmorW1RaUfAw1xnZhLJmVKZG3MNi5blBGrZnBGj64WuPns+TO1+BkU+BxogURhLRoFjMjN0dQ3Nx/bo2zZMvpLCnSYei8MwgROzTAj00y2zpkFJjLt9wXx4kkbKkqrUFExWhv15ct2BGjcF6SdixXFFZUIUEnRbsPO3TsR8HmxdvUaJCdTKRNoev5MQZbtcqPXzOvvwNUbZzFh4jjcr32EhQvex4isPKX1MfuX2/duSps8Lz9D/vI+rwWzZyzQz2K6TrCbc0+0lZKjhd+L02dOKetoa3+JlcvX6JlwxCM7OxP3793FsmUrkJycZWp8C7Br705MnFStzOjK5RtYu2ajSlFygJpbnukQokECHTqY2V2+fAnpGel4WF+PjZs26ee7vX04ceooFiyabQiYBHIdcVIg6Gh7Jd+46dNnap3V1z/UxiEl4NrVm9i4cZOyD2a03333nVQ931v0IRKTkoW77N2/A7PmTsbgcB8sNuo7JyIUsCPkd+DG5XvYuukP+n62nX/Yv1s/e/XqtVpPA4MDOHnyOHLSM8T1mTZphjm97TY8bXmC+uc1yMxPQ7+nVxBASlwmHtU8xdrlG+G0xskEsrmlWRlvQX6+yjUeKyz1T588pUz6w999LAFAZhj7Du/E6HHlCMKLQGQYFgavsB3+gQheNLRiy/o/IBKi7I0Px48f189ds2qVlCkioSBa2lqE0TClF10MFrQ0P4PFyg6qFTmZ+aisGIM4B3HPIVy+elElI2f0TKZuwbfffIf8vHxpPpFiwAOfs4GEWAoKCxRsSBoltrd957f4+NMP5I7Cko1dapkVSAHCDHmTBhCKeNDX149HtU1YtXQTspKLYQ0bCR8TQKMdONM7N1w3RdN3U7NvAex3LTXzFb+WElEhGE2yQiErIlZmCsP4+cpxFJfnCTcwnBKChMaFklGQGAOzI9bRTDuZlbC0Yq0ubtFQQKdieio7b8yGjB2xpGgjVi1u6RENkbiWqFk3/jIyoO9U/OR+QEJLmHWtQ/wTAtK8D56SBLCZQtOUUCVaXLwGc+WpTpvmKH2f18eTgSA5XwTxJgZBtqwJarKVywVHij2HEHltbCGzo9X4uBXVFeNQWlKhh33z5jXTEgwGNd29evVXsJDJagG+27FdoOCaNavVKeM17dq5U86pPd1dWLtmreRoIxE/vv3+/8J7HyzCtWu3sGL5apWwA30DSE/JYH2Alo4W6TrNnD0BHR0vEfI7MWf2Qn1049MnePS4Tgt6woTJmtXiu3jy9Clev34jW/Gly1YoWF64cF6biAFwzZqv4LAniiDHrPbIsYOorCrVxPovN+5i3Vcb1SWi9MfFi+cFXo8bN0FSxPxZ/Dt25jjIuWnzVi1GkuHOX/wZk6aMlRgbFxjL9JTEVEmSBPwRTJkyTSU2MyOu1MxMnvS/YP269UYbKBTCzp07kZaagfnzFyEn15Rp3+38M2bPnQSrI4ju3pfiug37qCPuxO3rD5UZcT0TM9p/YI+C0apVa3TIDXg8OHXqFGeDsPjzL5EUl6zGA7fis7ZG3H10E2VVRZLI4GHktCShvuYJtq79g0TmmHl+u/07DU0zAH311VdmTMUCfPvtd3o2ixcvUdZBT7y9B3Zg3MRKBDEIW5wFniF29xxwBOPx4G4D/rj5fxaY39vXj5MnTyozYplmMq8gdu/ZibzCEbJYYvYuyddQCBXl5XhY9xgzps5HUUGZ7vHUqePIzEnVAb74y+VRTS8LDuw/KC3zTz/9BEnyEbTh4KGDwuiYOa3fuF4scZJHWQJPnzkZicm0Xg+Jx9Tb161qhYcF8ctIJAB/cAAD/QN43T6AZZ+uhS2cTH57NNgY78VY9DHB6DczI9PaN8HoHar0NhhJw8R0okSCpOUKu1FBNzr72nC79gpy87PEpWB3zJQ7xgmTJy0zIwLAcnelPCWtqKOi6OxGJManqG1phNDs6O8dQN6IfGNx5DBUeZ5gBJzJJWFZJn1fsVs5oW5Ic0wXJeIe5SxxDIWdOOrkcIqcmi1czMQT2NrmPJucEySna1ErWSMEkaAkQ5nFySRQvlMeCbHL5ieJzrg0jkwxwDUHM0M2vGztQWX5WJQVV+p6KCKWm5uNOKcdVy9fwcb1m8UHopDarr17lLIvW75MtkVOmwPffvcNpk+bigcPHmDj+g3CDdgh++77f8aCRfNx+fJNrF+/Sc+Ek9yTJk4R5tU34MKJ00fw3gczxCPyuiOYO/s9Mcqfv2hCR0eLZr/cbh/mz1+gwET5jOaWVgXXJUuWqAQ4feq0FnBRcb60hwg8mzIvgn0HdmPM2EqkpqUI9F69cq0yGmae92pr1BKuHjUGRUVF2oQXLpzTwn769Ck2bNgkBjxP1eMnDmP0uEqkZRjZVm4iHkbdnT3wuIcwZ/Y8LVoOdpr36UTNnVp8tWatslte+44dO8QfmjFjNrKyc8R/+37Hn7Hw/TmAdRi9/W9UkqQkZWDIG8LtG78ORgFlRtzUq1atRnxCMvpdHpw5fRqhwDA2bdokx1euIWJGz9qbUP/sHnILMjAUpMOIE04k4u6NWmz56vfCCoPgz9yPCRMm4e7dGqxbt850NQN+/PDDPtEXli1fjqTEZPjDQzh24iCKykYgbBmS5xln02T1Pgg8rn2KTeu+Nl1A37AwOeJt69euM7NrCONP3/wLZnAUJ5Et90HRQiQTG7bg/t16LP58jUwQWJKfOn0UeQUZUpkYN3YqCgvKFOhOHj+FwUEXli5erPfEXwcO7Ef16CopEXzwwQfIys42gXbHn5TN+vwc9yBIHZYiRnZOrigwPNS9Xje8vh50ve5GRclElOZXwx7mKNWvg5GZNjBPlyDmvxmMYoHIgEy/DkYKUwpIzByidaslCF+wH0fP7EZxWb64KfwAjibExNSZDRHIpjg727UsdQhs0oCQZRhLHvqusYTggub8GMsrDknSnqW4sEQbhguXaeqA22BNRpOIJR3JlMY3nlkMMxgGJOMiSgtijwIKyxNjI2OsYNjFGxqiTQ9n2Szod7GUccLmsKB/oBe+Ia9ateQPufqpsZygTI6yt+IMxTlFuGTNzDaoq9eDvs5BFOdXoLKsWqXG5WsXkV80QjNMD+seYOuGbeoQMlXeuXsXBoNDwkKSHUnKBv707Z/wu08+wtVrV7F61Wo9F4fNij/96b9KsOvBwwaVFmwTnz79Iz795FODA4VD+Pb7f8aHH83SyTzoAebPeU+BuLGpAS9ftRilhLgUzJw5SxkGxcuYRblcA1i5YoWCxflzFxVc1qxeYWx+AsaehhnioSP7MXX6BB0ydfcfYd2aDfr5rW2tqH9cr58/dvR4lJaWyerq0sWLymTr6x9h69bfawX29Xfj7PkfMWfuDJ2uPJDEQ4NNo0M0R5w5nbKwQN3DWpXg1OY5f/Yi1q01mRHf+3/7P/8PjBiRr5KVpEhu0G+3/xkzZ0+DZ7AfKWmGosAMORK04cbVGmzZ9Hvhd3z/+w/sexeM4pPg8fhx8OBBVFWWYu6c2UZbmhm204HGlidobHmIjNxk9Ht65HIcZ01C/b0GrF+1BfGOBNoQYNeePZgxYxYuX76CLVu3qsPFAeBDBw9oPfJ9silBTGn/wb2oHlsJqyOMQHgIcEBzkE4koPHxM2xau0UdPVpOHz9xQgcCA5zDynUdVDCaM28W7Al2uDy9SEkj3yqksazbN2rx+cerkJWRIfWLo8cPoKQsF20dHZgxfSHyc8sE3v945gz8wx58/tmnmiLgOjp24qhE5ygP8/nnnyMtPV3l4L79uzF1xgQ4EyJweXrki0cuIQX1sjI5lE3qyTCGhl1ob3mJxR+vhQNpkpsNk2LiMKRURpVYhOG7+DvdtFhm9Ddf/u4bVJqydDISqaa/xja/G6fO/4D8kmxkpGUpwDBt4+biKcsAwK+krjAXAq1ZWLIw2HEeihwSRk+WPGyrt7V1oLiwWLR5BgxyUBhYyDwmn4SELJ5qDHKkCDCYsMNgyJUQQcxMJBOnIQZlHEmI/xDEJdWefz/oGUZ2Vp6MIQkOc2yEM000bWQLkkBdj7S040SkLCsbKQUBaX4nJkjsPzMjTRuEs1W9XS54+0MoyhuJ0ZXjFPsvXTuP9Kw0xCU5cfP6DWz8ahMsIQ4V27F77x4MhYaxYuUqJDoSNb/EVH/hewtx4+YNlRAsASLBAHbu/AZTp05Bf78XCxd9oGs4cOAAPv30M2V5fEkMRl8ueU/BZHAAmDljvrIz2oY3tz7V8ykqLMe4sZT9COLMmdPIzc3T4OaSpYtVVp45c1byEytXLtXYDUFOursSNztw+AdUja4QKP+sqRVLFy/T6dbS2oJHDfUqF0dXjZWfmjCjS5eRkZ6Ohw/rsW7tJuFX3b1dOH7iiJ4vsURqNFOPiM+qt7tPpNW5c+era1n3oDZqzGnFLzdv4+ttv9ehxne+ffv34i3Nm7tIg7wEw/fs2aVBag5q8vQuKy8BPefJh7p6+Ra2bfm9Ebv3M4vZp86RMqN4ap77sXf3bixf/jmysjLQ0tKG4pJSdauetzahruEOyqsKFegUpD1hPGtoxvrVW9Q6ZzDc98MPyMmmiWYPVqxaafTe/UPYv/8HceGWLlkqjShmTPv275W3nG/YIyODrLwsaa874ERdzQNs3UQA2wa3x4tDR46oe8aynaMYDPrfb/8Gufk5iE+OQ2pGkmRjuQ7j7HF4cP8JPnpviQT5wxE/jhzdh6oxZWhsbMKsWe9jRE6JDvuTJ47D53Nh8ZefSx2DZceBgz9g0qSJUsX8/PMvZODJPb57z/eYPH08LHY/PL4+PWMGVQ7cco/GxRk81+EI49xPF/H1xv8V8ZZ0IOgUTmdoRfxJ0YH7WHb0m619oosKVH8/GAkQ1pSwxujFwxAu5PBjz5F/RmllAcrLKoRTkDAnbWfKD7BNHR3JIMjd1t6uKWSWSexKEXAmg1M8pWSjx0xglF0L3oXxgCIexKxMrQMFudevXwkv4BwbNzctlDmtTWYr3T15snGSmTIPXBgDrn4xezldzZOvt9uF0VXjlakwc2ptb0buiAyEwDS/UwRPziexY0YmM0smvjRlXAxALDnBwMTTPQCvewjdr7woLqhEeWmVnuW1W1eRnkmt6nhcOn8BX/N05mxZCNixfYcoActXr0A8S1BEsGf3Lry3YAEuX7yMjRtZ0rGzEcL2HX9G9ehqZGbkYnT1GAXYfXv3YObMGTrJGHgPHt6LSVMqVT4GfE7MnD5f19zxsg1Pnj6QVvLkSTOMBIclhF27dmDatOmyGlq6ZJmyiJ9/uqCyaNHCeXq3125cw8JFC6VMeezEEVRVVwjDe1T/FB99+Il8yBqeNqDtVYsAauo/lRWX6fS+fPESsjIzUXv/ITZt2mJK7CDJdobXw07N44YG3Lt3D598/LH4LsPDIcyaOUub+86d2xLiZ+DlWtiwYYMhugaH8d1332DEiDzMn/eeMAt2eo0hA3lDAcmaHD5yUHQOyreeO3sJ27Z8rS4r8cMffvhB73HV6q8MudDlxYnjR/HVV8s0UnPs2HF8sXipTBJaOl6gqfkRispHwOtzGcMGVwD19xvw1YqN4sTx3fF7yPaePmOmsnN2X2tqbkvJgvOaX3z2BZKSU3W4Cu6QikIEHp8Hh08cVgY6pnI07t2uwdbNW4UXcsrg5KnTegbr1m1Qiej3BfDsRZMCMAH11o5m9A2QEjET8U4Hbt+swZefrJIOF7WoDx35ASVlI9Dx8hVmz3wfmRlsflhx9ucf0df3Gr1UUn4AACAASURBVEuXLkFCEkdXAjh+4qjE7q5cuYovv/wSOTkGl9qx8xvMmjdNwcjmDCuQys4qSMiEI1UGB7ZagnjZ3onFv1sHB1IRCRgajkosi3rqv8qMZEsU7ef/9dT+26zpV5jRryEk+ScZbEX1qYZd7bK7vv/kCrx+w7JNTTFkNDJZNexoA5JTKIvAMQtO5bM8GhbQzRqaZRpPDqL+vDG2xBnVdZMcB6HMrI/dNIJsMV5FWIQ9o3NEaWrD1CWXgienhPEHB9HX79I1kX3MAE1siIxdguMk7LGLx3tgV44lXr+rCz6/6RiQvJaZlSkwnjUxS0V2/6gu0N7WJrY5iWgE6Kl7TG5FW3MPxlRNQnHRSKXNN25fQ2ZWqiasr1y6go1rN6v0Ys1OsJrdpBWrV8BJry1EsOO7b5GckKj7/+ijT+EPUtQuhD0/ENguxrgxE5E3okCLf/v336Fq1EjMm2+Czi+3ryM+kcB+PNz9AcyaOd8QzUgxs3FWKQC7zZRFhw7vlzQqu2nMfpYvX64g+eOZc8I9CvKz0dPTh/rHjzBv/ly1co8eO4TRY0ZpZvBJwzN89skXSu2fNjbgTc9rBf2ykpEYWTZSBxbLtOysbNTcvYfNm7apNDYHXkiHGpnxkmXp7ZV5I0ucAZcn6lzLmS2KeUXXGt+UnVggg1kEf/rTvwgsXjD/PeGBzLzp1EsyqrCeMEvxIA4fPoSCggI0Pn2Or7d9reyPus379u3TYbVmzVqxpN0uryy7v/jiY/2sP3/7DbZu2yZIo7n9Beqf1qKgJBeDw26VNEOeAB4/aMSG1ZuR4DST+AwYCoYyO3Di4cMHqHtQI6XM5hcv8PFHn4isaqUGU9DQZBiUGDyDlpCA6oLcPDQ1NGLT5s0IB4Pycjt89IgC06oVqyR9LNyXmvCkydhNt2tw2IcjRw6hYmQJWpvb8cUnyyXyx+a/qCFVZXJxmTplLooKy0QJOX78qDCjJQxGZKNHoKyVsAYH1MnrkgqA8Lg/YfrsSYB9WJZKlB9jlSNiaVKSxosIqzx++AhffrocCdZMWEMJqkAiHJmzvwtGMQ6jcKPfDEb/jtm0d0RIM/1sMCROcvjh8r3EzTuXUTayVO1LU6pxAJUzYGSB+KJjGCzd6LbpRVZ6psTBdPNOw4FhhKWPOX3UxDmyUJDJtP/Y6mbrnSUSNxQnoYnhMG3lZ3Ecgwzv+MT4t10znqQ8CWNWvcQ7aFvEnyX/NDvHG0KSb2CnLTUtUSRHlnSs95kZ8fsZeNR1izO2vzEWrJT3xDYfRjjIYNSN6soJKCoo1ca5eu0C0tKTJOJPLGH9us0aGOT97dxJEDWAFStWqD3NjWrIl8YOWoJodhuamhvR8KQenV1d2Lzxa2VyHIo8uH8fsjJS8MWXX6jj1dXdhadPHyuwUgRsyuSpejY6kbhwLTw8DLeDts0s0xYsWCiwfMXy5Sqtz5+7gkWL3lfgrq29D5d7AB98sEjjM1yoo8dUqtR42f4GCxaQxxTE08YnOp2ZWo+pnqAyjQvt/IXzyM7KkPzrtq1/VCbCTiexOXbzMrMyDBk0FBH+xTkyYobTZ8xQJm1GgMwgLdeABPjEcQvg22/+VcFo7pyFRiECAfT0duveKA5PCReWqFQEOHnilDSUtmzZar4/GBSozMNi9eo1ys6pZcRydeTIcrHUd+3aiT/8cZuuo6nlKR4+fYDyqnJlCczgExxJuHXtNjasXK/MiBgqM8uYTriBKEL48acTaor09fRg6eLl0v7ie4jhmFRKED/JxnnOTpz96WeNUmzZskXPhl937PhxXfO6detVynMv8HPEvJYzjLG55ozgmR/5tQF88vGXGm+iKsXxk0dQUVmK589fqKmRlTVCwYiSu+Thfbn4S60/qWCwna/iyKhAMMgMDPbjwtXTGDeJGBc75EaZlcqnavyQ+hIahNc7jBEZ5agsGQdHJAE2joDIKy2aGZmj5G0YMfDfb2VG/0PByLgDmJ9Fvk4AAbhx8qcjqB5bYWj/GrgzchT+gBf+ELONIAJh6gDTbNEvKYS0xDTVlD7/oNjA3BCZGZzSptMIFxQnpPk/s5G0ucLcXGb4k5dBBq3oVJIosePV65fIHcEXYWa3+Ahi/vISiApHkJpiMh2JZEVIp2cNTOGsQZ2UrH/b2tp0MpISwOdJYz4OaZpuHQF2B9LSsvRSmLAF/WE8uN+IsdWTRXrk8XXt+kWkpCRoYLLm3n1s3vA19R+lo7N3917JsS5dutRYb0cbBCI+kmmOCDp73uDo8cOYOXuGgOA1K9drpKC3ux/1dXVw9XVi1aqVotezIXD48GHMmDld175o0SLdO7tm7GgxkE6dOk0lBFPyq1evKislxrR8xVJt5Fu37mHmjFkqqU6cOIH0jAzMnjNTwePwkQMYO65a99vb48b8+QsVIG7X3BIY7fH6MKpiDAryiySXeu7cWcTF2dHa0oINGzZHZYl9ylZYtlKPedq0qdpIL1604P69OpSUFGPa9GkqO9mdCQSNxAvXATlM7K6S0f/9d38WcL1g/vtmej/ix67dO3Q4DXp9WLNmjdYP18Tu3Wzjmw3+t8FotemUDhBPdCAxIV4kwStXL+EPf9gGWAJ41tKIB09qkVOQC0dUh4nuLPdu3cf6FeuUGQXCEZw9f05iYyNHVqBiZJWZrxty44d9e9StWvLlUiTEG4+948eOaE2x2UBCKK+Ta3nPnj1a25s3b1YwJTH4+PFjOsiZvarbbLXgxHHiPYNqEHzy8WdGn304iCPH9itYf/7ZlxqXIaeJ762gcISwrMmTpuugZIZ46NBhBVaWY2SbM1MNk6EuzWtWGRFx7vYe3IVR44phj2cORvULDsYOC8hnt5D2VZ39LzHgGkLAk4jPPliOeEu8iI7s9Gr+MEqC/guI6C2PSK3wd0Hq3zO1/y4z+utgFETQMoi2V8/xorUBhSX5WkwMDHLUGHKj3/1GzGd/iGZ2iWb2KBCE0+IUJkQhKSNPYKRmKfFKXIekL6akxCkk0hVl97JckjtBdFaNn0UdGr5cYkYpHIqVQLlxNmBw4UM283OpJsBF6e/C12g9PTz0VnlPomNhoKioJMrF4UxdnLRdaHEUG9TkaAClH4idEBB/8ewVKsrGoKK8SnNoP589hfyCXM3nXbx4EeuYGVkcFNvF9h07FIzYZTHCXyFN9HOkgPhHc8tzNDY9xZSpkxVUHj1qwLKlq+G0J+D2zbuaeWp+0ShOi9H/NvwbuknwvmMuqPQvoztGvPzjffjiiy/0HHnqnjnzo57P8mVLVN50dfcp42Cmt3PnDnGS5i2Yp9Lo2LHDqKhk1mOVn9qMaTNVAv5y66Y4Z/2uAVSNGqdSje/30qULyM3NlDD819v+qMXJ9/Pzzz9j7tzZ4hGR42J+nh8HDxxC1eiqqCuITXSBpmcNYsJTj3v9+o06aTnO8d33f9JmWzj/A+TkjhCzd9funcLPqKO9dOkyldTMuvbu3ads89fBaP/+/YaBvdoEI9OepsJBRHwjyphs27ZFADDxsEdND5Bfki/9H1IzEuyJCkZfLV0rsu5wOIBde3bJKYVA8VdrNhjyZySEgwf2K/ivXLlKrH0GrCNHDspaiSYAxAaJ4TAYbt+5Q+uU+BjfC4PRsWNH1dUlH01mFuEQtm/fjilTJqOjo0MUjBFZBfq38xfOqMu1ZMky3RfnyA4e3o9RVSPx7NlzzJm1ALk5eVr/xLg43P7F54uRlJykA8jl6hPUwedFx537D+5j7IRRyM5PRTDs0wAyTSMIizB4JsTFafjWF3BL4aGicApGFo2Fndk/maBMHn6lrf+bweg/IiHy94NRCGGLH0PhAew7sB2jRpcrM2GJJjFxSxhvutrkZx6xMrKbgcyUxCRkp2VpjiZZOs0Euw1HMDc7T1/HRcIFxROY82L8xQDHoMK2Or+G7WFuLpZwPI1kAcTOGUWkolPMxJdiIuO8Jkl1UmCfvI2wkRYlC5unEsuFru5eOapWV48VRsA2JNu6r9+0KyjFppVlwZSYDJ93UIzZl209GDVyLEqKyrWobpBnNCJLBEqCghs3bpUIFk96cmUIijEYkTbAa//zN/+MzOx08VZS01OkpUQ9bW7Yl+2v8dHvPiekj2NHj6PzzRsNjG7cuBEOEvTCYezatQvz58+T0wbBbS7oJ0+evFWrZDZEHg2fFzcINyo39ZLFX0YXDbO2EF6/6cD582flePHeovfUuj506ACqqio1okCXEDKl+ZkMRinpiWhpbcPo6gkoL61Q8Lxy+aJ4XY8fPcb6dRsUSEgjoAfarFkzcL+2Rqcyf1Ef6fBhAuTV0SAaRP2jBwiE6IybiUsX+eyIo9CU04lvv/sXicG9t/B3IhQSxyRHi84fzAKXLVuu8osbgdmGCUZb3973XwcjeddJZC+MvXv3qoTftm2bBo+b257h7sNfUDaqRGAzu3dhvwW1tx9i42qywk2Z9d2ObzFh4liVQwTWaSdFnJTBjZDCqpUro461QRw8uA/jx41FTU0t1qxeq0FzYpOHDh0S9vXrYHT46GE9z7VrvzKkSc7hbf9eXS9qfY8dPQ752cWqFK5cPSfdqWXLVuk6GVgOHtqP0aNHyZV2wrjJKMgv1jM/cviIDvrPPvtcM5bsmDKz4vwdbylnRBZS0hK1tx3xEJRC3JaHGLExNkoYbClb09vfheZnHdiw8p9gDSci3hpvOETc0IQGopnPO1K14Rr9Vm//3ykh8ivU6FfyR2IpB9lyjeDZy3rUP6mV3Q+zFoKd1NCJi7eiz9WHuERDH+dDSqK8bITZU7xOG25QZiQMRpzLYVBggGLJRjskdk9kq0PoIRyR6d6I3BHSJOadse3PzySfiGRIdo84fcyg9G6o1oy0cHMT6OULNKzeoIZnDdBNA0ifwHVeD00QaZDX3tEqtwtOpDNwSJDNQQ0eh4wNhwYDeN3Wg5Fl1agYWa3rJOmRJQk1fK6xtb9+q6nxwxCAzWC0atWqt5nRrn3b8cHvFsLt6xfISxCew6j0ok+OT8WkidNUyrJTyQXBVFp0/KjQ/KFDB+WI2tHRLs969i8YjHjSE0OgXTMxKuN1ZcHu3buFAa1etcaYJSitjuDS5XMK6CyB5syZK5rG/gP7MWnyBI3QcHyFFAHKSNy6/Qty8jLx7PkLdSfLSivU2icgTFNCBqN1a9kJcyqQnT37szhTtXX38Plnn6kLRx7X0aPHFHw5KMvl9fhxvco0Bsvr12/qZ/C9Eyf553/5r2pMvP/ex1on7A6yw0aXWPqGkcTJw4v3uG/vDyrX/61gxK8jYE5+GTM3km7/8R/+SSVR04sGNLyoRXlVCTr7OpHO5sogUHe3HutXbFCnj/Kw3+/8TtgMsZ/5895HRnqO2v7HTxyHq79f75lZHgPcwYN7UFU1CnW19Vizel10KDwougYbATxgCHBzEPXwkcNqdGzUoKxVcMeePbv1/dQYKi0uQ2VplUDxS5fPShBw8ZIVMhrgPZ04cQzlI0tkVjl+/GQUF5Vq3RNL4yGtAWQKAFrCOHnmCMoqixGXwOmDgJQQOOZBXhHXEvcf3xcrEZItOY/GDjmbVd6BEH63YBnskSTY1KQxfLq380QKPTHKY7SJ9htEo//hYBTDi/S7yEwhddV8wV5cuv4zklKdYvzS+aOvt1fZhAiL3kEjeG4NgyLg2Rk54oEQBzHuHU5jK2SPFxDJRUkMgIN8Jssygv3MmHiz5CUxu4lLoGC4TYTIHEpjuPpUUxOboluEyjgRFBNUKhAg5vez1OEvDvzRT11T+YPeqACUcXtg+kyZBD50BlHDyE6UI+6kiVPR1tomgNIStmLQHcLI0iqMLBuln3Hh4jkpSmZkpOHK1WvYuJHAJJNyizIjZmVcpFRcDASGsH33N1izfgVetDeKy8HyJTAcRnNjO2bPmIfCfFoomxKYZSTxJwZXlpkMANevX1MWQCxh7tw5OplJbiQuVFlZKVO/lStXREvXYWUN1PxZ/MXSKNOa2FtArdzq0aN0ECxYsEiLitnERLqrvjFDtOQHEfTn3FNmDg0R+sXuLS0pU/DivZOHVVNzD1u3fK3AzvEcds5YphEg/+yzT/X8uSlYNowdO1a6SHzmbOt7B12oqqrCyZOnsWXzNtMwYZmy48+S22XHkK19CtATdGaZRutmkxnxfYWU6fA+WKbFMkK29g2Abco0ifMjhNt3byiLaWl+iT/+/h/1nJqan+DBk1tIzUqALZ4TBSPQ2+lBY/0LbFy9GQ6rUxn49l3fY+y4KuF18+a+Jw4bu5znz57X81+3bq2RibEB+/bvRGVlBe7fe4itW7YJs+Tz2bmdI0JhZa+cX+RaPXrsmHCgDRs3GlY338+O7Zg1Zzba2loxYcJE5GayXQ9cuXIerW1tWLZstRpB4ocd+EEOuE+fPMH8eYske8P1cvDAQT0PkhvZEePs6JGTB1BRXSaRNGp0EWvieuBspiSXpYPEGWKqpXIm0yHe3t1f6jBn+vuoLJmMOEuKkSJRwyE6IyrlDaMf+etBtL/jKPv/rPT46zLtL/9sfKFs9jC6B9tx8+5FxCVSES9Rs03c9BQoY63JVjWBZbm9OuwoyC0U2S2NOst2auJYpBPEOpxXxEVJJUhyg4gp8eGJdDZk2orGHsn4P0koKuAX2CeukW9QOBCzJXYF+H0xaVmelNJJipCLRM3mYZG7iJWw++FRwKIYlkekQuI4fJikErAEys7MRXdXH0aNGoO0pDQt5JA/jNu/1KI0OrXPxX79+lVZw5CIyU25edNWZa5sBe/ZvUeZEYFJBl4mht/t/BPmLJqJQX+/AHNSIWjv9qDmCVYsWS05XgbQ+3X3JI5lscWpTBk1kmTEsJQJmAmxhJkzZ7ZOYnqDMSNiBsgB3EWLFiqAMc1mO5kdxVUr15iM2gp0dnXip59PoKq6Uq323334icZ/jhw5qkVMIHTlitXIzKK8bAhHjh7EpCkT0dj0XJlRSXGJ3hWn9rOz0lFX+wCbN2+VthKzSYLsiUkGwKZqAK+LG/jGjRtyk6W3F7PH2rr7ss0uKyvD2bPnsWwpMzoeOhb867/+N7X0Fy38nbTK2ZXcuWu7gGKqKqxduy6qfMiNu0Pr5reCkclKo7re3IzHD2ic5XF9ozqA7Fy2vXyBhud3kZ2fhpDF6F8HfDY0PHiG9Ss3Iik+RevOAOhmcHrVynVISeHwcwRHjxxTZr9y5UrdNzubBw7uFWZF197ff/1HjcQwIDJwGgCbKgcWuAfcOHbsmAKTsj1ea4SY0fdal7TqJnGTdBP+/enTx4Rhzp37Hkbk5unzL168AI/XpYC/Yd0mBQk+c2ZXpNl88snHqiYIVew/sgcjq0sRsQel+U2LeGJp8RRT46QDLeqHqfEexFDAjWBkEMM+P140vMKqxZuRkpAPW4QGARLMj9Vi0T/EghGjR8xR9m9Zj/+hzOjXAYkqjhGLH95QD/Ye/g7VY0vlQjDkDUqnhicUo68/FJTaHxF4timpBUPAmvR0bga+aM628c8sRcQJon6LRjuMMSHLiZ7uXgGyrNfJUYrJbDKFFTEuZJjfRqmRQlmGoc1yLWb9zEUzIodWxnZ4Bn1aUIY/wZa/cdMkFYBlAvEv0gY4Ca6p5xAHuqnTnYzmF81ITU4WyYy2xNWjxqG4qEwv5MrVy6iorJCW05kff9KmZ9bAQLj9++0CsNeu5eR4knSJvt35Z0yfOwWJqbR7GUB6Whb6u924fa0Wv9/yR7FyX71sx8XL51FMWd34JLS3v8SyL5ci6A+oI3nkyGEBzyzTGIzVaaS5JZ12E7gZ6Kxhx+07t4QlsSRdtnSlkW4d8uPp00fo7n2FODmwRLBw4QeIhG04ePCQRO8XLWQwM2qMtGfYt3+Pyit208ivKi0pl1D7xUsXkZWVjns1Ndiy+Wv4o9pU5JPxoOS1mPdGfstxSYHwmdPllBnp/dr7Gr4sLCzAj2fOYutWZldmnGPHjm/VTSMDmyc9q1SJfEVdUNXoUMD14PSZ03ouf9lNM5lRLBhxS1Be9YdDu+TYShbzP/7xf5HERtPzBjxtvoeK6mL4Ah54PD7E29NRV9OgzCjeznXI7K5PnSajlmhTt5WHGLMYBgtiMwSKOS9oZGloS5RstLjoR9jTLQdfrlOSRBmRqR7B2TRe6/r168Wfi6lh8PvJkqf4mtnbDGY7UFJcCrstEbNmzY12xqxoanoidQquJ2mj26Dr4jN8//33DV3m/9bNOnrqMEaNKZOgXEKyGT1hJspSlGA3FR1T05Nhc0bgHuyFy9uF/u4B+Hqt2LLmn2BHGsIhG2yCP6KmsFGlD5MZGQvtt0qPb5v9/4lu2m9lScGID0GLF3uOfIuSylxkZqZJ18RhM7rGHOOIT0oUH4RdCmreUH+I4B27PEy3ScPPzRmhYMQglJpiXDi5gTkQK3E1i9UY/UWMBImsXWQ6x5dKnRXjQcbuXYxnxKyM38DsiEL9bG+znGFGJbwgTMdZhxHxdzr04qQu6fNr4zFFJWWgvLxEqTOlO2g3TN4IBzz5KHmKdr3pQ1lJBSrLq/R9l69cwvjx4wSyHzlyRB0hzmFxQRGvIU9j+fJlwmaUfu/9Hu/9bgF63Z2Gf0K/uqAdt6/dxx+3/aPQ/cePH+JNVwdy83KRlJqGSxevYSNnmahj5Per08LPZIvcOMaaSXfiHwyCJMtxc+7bt1eZCRnYPLUNzyuCEyePYvKU8WhufgGbLR5z5ixAKGhRqZSRlor33zczb1QWbGt/Lg7U3Hnz8PjxU42bEMBmKf7LzetISU1EXW2dWvscgI6ZNzJTNiTYYY31nDh1AjNmTFe2RlY4yxZmf8xUKe1y4fxlTf4zc2YpvWs3J+RzVKZxpEWK02T6U0o1aHSZKfO7Y+cOPYsaBsRomcZgzDIt1k2j0D23SdOLp6h9cFvzWM+a2vCHr/8nDVK3dTSjvvE2svNSKBQrPhGC8XhS/wJrV6xHPAdBRT8w0wtcn/w+fs792js6xAgRfPjhRwoGBKplAqlhgqiOtD2Mgwf3Cwdrb+/AhvUbdS8sfU+ePKW1xEOLlYLWuUT7DCGUOu4RW0S6Q319XSgpKcUvN+9h4wbDVWIFIi2yaBDg39XU3BWWywOZZRo1mYgZHT6+H2MmjcJQyA3YqKzhF+uba6u7s1sKmexcBsI+kR/bXzcjNGzBgmmfIietDE5Luu5dHWp10v6yLHs3tR/tskUDybtQJCLkf6ZMY1Dm4GyQUv24evcsPMOdcmUlftLbPSBLHAGKYlBH4B0c0CmWk5mjkksPzenUycyuC9NxPngGUt4Uv5ZBiWUKQUyyPZkZxWROGO1ZkvCJc1FybiwjK0NEsJhyHdNatrxj9tqi7IvfYab0+excAy5lYVygwQBFzo2crjnFDZtci44+U4P09EqHi2xztfcTVboV5BWhuJB+cg7cvHlDmj7sQly9dl3lA8G+5KQk7NlNLGNIpzPTZZZplGqYNX+GZCV4rfTCslvi8LiuCUu+WCpS5K1b12GxhVBcWgSf34+bN+5g1bJ1Ugpk8Nm+4/toZjRPz9WQPt95pb969VLYEssh4m30vGdXy7g9APv378MHHy4UzuFy+bBgwfvyMzt16jRysrPEDeImaGioR9OzR+og0VG2ubkNZaWjUFjAzg7U2i8ozBPp8as16xRIyOw1nU+fslS2pqnouGDRArWk+R6nTJmqw+jRo3pEwn6Vbj/9dFZAr0hzlgh27PhG7HhiM5QSMZwzkz3zd2Z8FDYjIZIaPqdPnxZ3h0GZ75xdK34dOV5cNyzRz134GakZCQL6r165hc2bvpbi6IuWZ3jceFcyOQEQKrAhwZGO2zfuY+WS1Uh0Jgiv4zOO0Ue4jmlgwLb3hAljcfv2bXz++WI4HUlRIqApT3io9vR14fovlzR5X1BQiId1D42QnMUuMuaZ0z8J6pAEiaqGsLqzspa22YSP1tTdEYZD6gXhi8CwRXypDz/8ELk52WpwMOBSOfXBwwd4/rwJ1dVVOnAWLVyE5CTDczty4gBGVhfDnkAmhjE6ZcBKS06XUgVb/6lpSfAO9sHl7pXm+JuOXqxf+g9Ijc+HDcwKmRjEupPRDOlt78yssXeZkfmv/3eDkQIgg5EXbZ1NuPPgEipGlcFJzChiE9iblZWt9jvBOPpyZ2VmIxRN3SlVqfEKBiMLRfjJjCaQTRdQkiQJovlV+nCTczyEREGmjuJTWAk2GzNCkiCZ3dAtgqk7GdkMdMxuiAEZEXtHtPzyaDqfflxMsykkz5dJG2zynKj/TEIZFyxnonw+j2prdUV4CvtpP0SlSJI5E9Da2o4nDY0q40QdcNoxb/48bcCbN39RBsggSkbwiJwRAv84NCzDx0EP0rNTMXpclejzbPHSHZdSEjW3auEVMY+B2oYPPlyg2p3ZX8PjRrS9eAOnw8ijGAyEFjqmM2g84M0mZBnEeS2SC6mewODFU1LPzeHQSE5l5UgUlxSIvXyv5gFsVnqYhcT94ruL2S6XlRahqDhX2sgDbq+aEL/crFG3j8+X9k2zZk3H3Tt3RGdgMIodeTypk1OThc8UFhWK9sFD4vrV67oG4zo8jPfeX6CD4F5NnUTjDN4REaudmNGTp881WsNgJMcZmRFQkC1DHVAGFmZfN25cVzaoTqrFohER/plYFa+VmCf1uCqqSrUGHtQ1SEGAIn8U+C8ZmYfMnBQpPXI0wxKOw4vGVrh7PUZgzk+OHOR4QmImMcCJE8ejueUpSkoK0N7eLrVHmzUR/mEGEWOeyfvJyklHek6S9LXJ32lqeiZSYYDEX2e8mhb8M3WnjLOyKbv5/TzEyIAuLi1ATi6dnOm8w25rkpxCnjQ8gau/T+C0mUm0KbiXlhaLaf769Uu8bH8FS8SYXiQkOzF+8hhE7AGNgXDfifMX5hgNHWVIh2G3Pqj119TUiPTkXHw4ZxniQZUAHjbsfFvO4gAAIABJREFUjBtissJO1E3EhJ2YuJqRkv6tX//5zEhdDj8itjCau56ivukWktPikJGWrTa9bHTYyrfZ4PV55RPFgUOyll92dGh2iwuIXS5GTWYlzKRCAc5UmY2kTUYnTGpdk50NqwZuSWkXlhQtR9i1Y0eEC4xYFhnhDDQGbyLuZDzJuWglTZoQp0FGlgtM6RkwLBa7AmhqCkcWaDCZgp7eTiQmxgngJhjIdiiDJ9UGiGPQwth4eYVlGMhrYCdPPvBeb7QtbWgA8voiEErrJbtxgqCyJBUDSCwbHB4Ud4YBm8aG/iG6N/DzjOOKfNkTTE3PcRa/D8jJGqF/5zUwwBHY5YbjffLv+Ts/h8+ZA5gM8izZTLlgUUnAX7TyIXDM4JCamqkZvoz07Lce9wzmDBZez4Dskpm+kudE3I8uEPw3uVnYSX8YUNDnc2KXlM+MQY9NjFj5yNk7uckStxk0jiISh49wbq1L10saAwM/v5cBkc0SttCTkjJU+vHkp2U0yzwG9dh7NqV4vO5Fho6FhZqFM+40xoKda4sHF9vYVF1kwKd2uI3/s9AqiUqMHGnyIz45Hl6aRljj4feFkBJv5hxlvOBnEEw3PnEpqcY4ND1R96COr5OBiA2YmOeYoaiQJW11hkQrICZIOgzVJLkHeMhxwp4ZJRsX7PrKny/IbJ1ZO0UAKcbv1c8hxsaf6bQzAzM+eNwXHGzlO+ZBwQfPYMF3wG4oAeh4Z7KqDY/PheTUBI2AsEvO9SeaS0KKZjdttgACQTaG3Novfb0DGFMxCeMr5sAOdtGMCaqCkUpDY93+7pdZb9TJ+v8wGJlBOJL13IFeHDmzC7n56RLAkuxB1EaZZndkSnNhiAWsDc/yiSaJIdXMzCgGBjx6KTnZtB8yUZYnvTzUwgQ/jfojAwUzEy44zoixa2XqaGI6lI+lA60Z9TCzSgNvQT111mgUkJCouSS2qnla8PupWcRBQzF+2dWLOjQQw9BUuCjzDlk/y4nVyqzMYwwSaTro96tUYCeCnRDO/jA4cVFS8sTVN6B74wQ37zcpmQaYzBoN+5qZA//O4CosXTltzlMqRRuOhwoHdF80NyqoJCemIzU5TWUPU33ying685nSq4wZAgMSs09Ki5J2wftnacT7J62C98mv4c9leWFcOBjAGWDidKDofqwmUBOT4chGdk6mrtm455JJzxOdFkm0IScB1adpdjlayCSBnUmTpfHzGAgYJClXQRqIsYIivkQ1TjsGvfysODUa5EkmLzG6j/CUNqoKFK8TO1nuLbSUdiMjM0OHUCwjFu8tnix0kmWZ9YZ1balpFJP3itDIsaTM7CyRM9NS0qPdS7/4NDanTa6/PO+HfUFkpGXC0881Sb0nqzLyAbdLulzMJFm6pWckSS2CXT5uXIoIcpCcZSozlf6+AWOM6gyJs0WIQNrqQ8PKiHzeIa1zYWEBM5zO6+f7MwcMnzED4ZDwOY+3T6Wc3Zpo9ONl5T1g5F55WAeh9cLAS3Bdh0Vqhqg06lL7fcq0JDfLQCnLLwfcAx5kkYwbdCMQ8IDTr2ww/bDnCP63//K/I8U5Ag4LrZ/ohBtr4ptgZGTUYlnQ/0/BiNq8EXZk4MHRn3aisDRHJQklPlx9JEcly7aHLFJ2uthV4GnHXaDTJzprRlJZf/9AdCSEAJyxVmbGwhq6uKjkrY4vozk3BU85viSWIGzj8yUxW+EzIAGSvm38GeyuMBvg4tBmo4MqfcOt5qQ0WZPxneLLoHKlOE0E5Ni0oGxCKKCAwBTa6UgwNsQ+l5TvyCfiacWIyQXP7ExDkb4hTcjzz8zmEpwJWmhULmDH0BgpejVqwpKKQY3PiP5avX29CqhsqRcWlCjLYIbB8uhpY70MLDMysvXz+AyVZSUla7Eaex+DpXAkhCc3MxX+YrAmTYELNiEhOZq9Ul0hgKFht57Fq9edInZSdZOERQHtgbBE2lgi82sYeJiyy5CRetDK+viZUDZJoJnfY8o347vGUoj3yefIIEGyrslWWTo6hMfx38lHY0ZM8JtBh5kBR2tkPGC1ataLnyfL5qhYv/zfoiJ6zDu4ydQptVEPvE/PiD+Tm5LZFQ8wZsd+kh7dLnWn+O454kN8j6AtS3likf+dvTf9sXS9rvv2GWs6VefU3FXV1dPtOw+cRAmkHIuyJMuwZQeG7QSJ4wBJgAT5kA/J/xIERgAPsRNZRCRakUTTpqTIoqyANDXcS96R9/bcNY9nnk/wW+t9qvtSl4GoboetxEVcNLu66pz3vO/z7Gfvtddae3ltNY5P2fBltd1rFRosfZFPOQCHA4/Gmpu1omC+MqNylzVBsCZQMF0GF0qeE+UrNsftfkPBAS+p1ZU18aLIyvAHZxFzYLB+hZ0iWypCZ5nWgaeSeOQRUMNRR8zndtPTebnPwAvYjbD2EHY3Wk3dQ4TgMimkdB0T8OCBnamzRyeVSSZMhlEzaTSWiLze2NcUY0JMtzWI1dqVeOW5z0ZhjKH/rD2tMysiuTNkliEakKGv7wtGn+hn9CQAtlzWQJpzGlY4KvTiOx/9ftTbhxoeSJsPngJdL0aysKA2Njdib3dXAWZ1ZSUDqYtqix4dnSjz4cGBBSit7xkzIjPgZnPCsmg9PYSBhg5mPJRmu5WVK/MxO0enxL67/AyBRCYWo6EWIiD29vYVjT+m1iUjYRPzkG/cuCnjNzY+wQgRLQ+WhavbSsk4tJnbaIIot6nSijLq9u1beh9SabghlYV5BRMWE/YgaK14UKTlGs009sRXtG8sLgIr5QKp+3wVE3drv2ZnPNIZLAm3yVaTqbJt+Rqz0VlwnKBsJrIhXofPSFlpV4MjZQri43RQWtsWhc9oq958HB3tR+SgOeRUflF2tJttadYkVs4xmXVJwY9NBt52en6sDQMFQGXaoK/S+6NbH2h6i/yjTs70GmksMgE2ZbzQPjRvrdfX+yHC5OeQGvAe3C8M+MFNyABg/NtChnFE1pSlJexpupQsnO6e98dnTXiRgl+GHXmkVlHg8fHZSVSqC3FydqL7sAD/rNXUxFV1cZEacT+6noiMV9NkMFLHlzXHgcpmc/AvS4tHdk9OkA4GjN04RMD9yOK4X1IP9Nv6U3gP3l29oda/Zt4xtbhUVEcW0J/7wZQbsj+mknCYWAA+ik63rgx6e+uGynvWIFkTGbd+rliO8lRZrg3w2DTJt1SOysy8hNnDAdSXgbpo7K98nll39hArlXNxdrYbAxQI40K8/9078ff+o/82ZoqLcqWUXaUaDDZdZC+pevHx9CeDUbKcFU7wqJB7QsxIgJGc4kbMjop2PDh+N37/W78dN25c0wkJEs+DSDPEMC6jhQoJDhxIgQTvnsFYvBERy/pDDVbkTx7+yclpXL92XScypw6biAXOqU12xKmnKQdgRZI15EzGpJOg9L4Qh8dH9jWCOzFrwJcantFIGgQwXY53331HWQyLWmOTULZDdFwFvwEgd0lAeSj1PsJBytNWPRaqlXj77e/IORLsxZNLMbUfCbcAS2Bx4RrAA8IziLHGnDzGAaZkxsWGpAsHHwX7DmZVwUXCOYJFRtkyC3N41NOG4dSllGKBshjtz2SRMKdfmvJLJgQmQ6ZIxzGVLvzJs+H05YSW7ctkEHfu3dXvExwoW2/fuhsvPP9KTJUqOtXFmeniwcw8MzaQdYLJ5ZDSlSyFwwUNIllZ6u7pvo3H0Wg2BSiTgXKPZAFSZvYd5Z6dGsiqlK3C7GWicY/Jv2NlSwQpMic1Bxiw2LOPFs9ZmW7mm50OLD6rSK9Z65ksg4AFCA0PjkyFbArez8I8ZSnP6Vjk0i7YJ/qsRiMqc5UoF4qSejCqixK+33OQXF+7rIxJusWO5/txAKBip7QFbCbTzOfsvwTGQsWgUj0bSkFQ4jOxfrhvBM5E5iV4S/ydQzLUUVmJ8oBhCbwGwZDsjfKTsptyjHu7tLwim2AOaTR/ZG3sMYZiUFYyAhslwHiCKgJ31EEsVBejNFWOVqceg0HD024Gxbj34UH8J3/zv9aQRgi4UulPCNoZo0jB6PvLtMe6af/OglHm/jgc5WKQ60Rj8DB+7Wtfjs0rsECZ712N2anZmAwzfgUcBk0BJQCNYhE+UaerepngQMbBQ6rOM4+tp9OAUxG5AA/FNb8nkShbYraCyIt0hYpaAGQa56TdjBzORvJy6iU+DVgPmQMBBVN1Mi6yH0Bhyg6yGk55eQsxvVUjihwsvEHALDixymIAn9XPoqnUFwCXzILygTKJpNGlH3KIjQ1vvMXqYjZS2uJDAhwB0wClOTh0A5k9lkYxcS0EYEo7Ts5G81xl8NzcvDJPlY9TJf0bwY3XQV7AJjV1glFPtgFmMaeuDMuHa6K8w/GAIAiu8MGH78WVq9tSoJO1MtdsqbYac9MLsgqGOawJpF2aEh5TRTCxFMfEU+43GwpQnSCpjGAy1rXwvgRHhKn8bvKe4j7z+74ngNue8EKAZeMmOxdem6wAh1CyZzA+MkNNg6ktaBNyyj9eAqZBEQRMd31G+ty8P5NjyHQ5xEpTJQUk5DxcJ+WNS/dFBW6yfTYxa40NT9bMBA6eDVIQAH3KHQKu8S0GVXCP8N5CGEvgmWRjt1EbgLd4XasTSpnPKPFZvNft+yWqRren9QcBl2fN54UETMPCQySLspRJdsvJoM62sLa9TY4dZKJ8DrIjqhCgAqRbk2CkWCn2989iHnZ3jLUm8vlRHO0fxfXNm9E8HsYXP/uXUXl+oi/RJ4lgP/l7H++pPXlmpNIHwmFJWUI3DuP/+JdfjrXLyzK4l+gUMtSI6ZPzcd44kNL5wd6hTrXr21fj5PBEWU6DNvHQjoUsbDInHiQbjRvpdL6nsoPMilSQU4qfSUxsOULGJHb2dgQw8/89fohA4TntbHoWhBTzOWdApLOQwWg188B4T6I+PyMLXLIPZqrNzUa319H8eUhtlD7Hp8fR7XcUmBg3xIMFEKc1ykPn9OJaJHHpYRJXUUaX/Lx5JAQdykcU11wfFrzLImDC+IZr5UyL3yeT5Odx8Lu0tqH7olbsvM3VOQDQkRG8N7cu+3dGo6jMz6mlS/ZAi59sqTLHBN1StNpdUyOmiuK/dPtkgg4IEEDXVjYzX+6cBymgD2S6aNe0AxvDEZzdAU3/cf1kBjw3Xz80CYIfJdZYwdRjpRyQ+Fx88fyhQVACcnDwueDVrK4ua3IpDQg4Ycqke2TLPlT4zFAHmBfHhuWZg3epDCTbmJvRYXVySrudZwCnzOsBzBGtIwEJXRbvwSbnfgk7qSxobc7Pzcd777yvDl1/yBBHrzlwUErprc3LcXi0p/dJ90PPXZ+Zrhf3J6fDhM8IyEuzQ5klz3LEQEVjMHxxWJMZKiOG9IsyUfgmDYDZrGy1PQ+DKVMH1RY6Hg0v036aKDyDLoc8BxZ2sRCInVUx4LO6OBsHRxBvaSwsxv7hvtb6wf7DGHRGcWlxO37s1b8Q5agpW+fZm/D5ye36j4eb/+e/PZVgxF2TeDM/jM74KH7j678SN1+5Ko0L5Ve3BRZABtSK8aQjb5hKbUmEuvw4F/mxO1e0EtPpo1OPrKnd0Y1KnKN0UvLzUO2ZrMBNNlemrYXLycgC8qY+jcWlmhTRDkAGrF06VSVZ0XsyW51SbKqkFNZ1NiUAQcDlQ/3sXLgRr0F3TrYlpYLKlMMjyiDwD3soqb6XENPpNJuJk5NMhWkYBBoyLTYY3TxKTTAeFo1sePsDAd6k/rVq9eIpkmXReXHrfqS2NuWsTz+TH8F3KG0JgOCrpk1QjnR1XzhBdRLiv811kR1ETu6OlIbMgAezQiAs8BNqRg7L1JyM50nLmSEmH6iSmdHcW4PjPAeXGGwKNgTXRBDn+85IKZcNUBOMCLxcKweAyagTlSdsGD4r91Cvrw7oVOzuPpTMRt2hdk8bslS0pbEywJlpbWY6hmwWMgcOFJoglNpcL/gT14P+keeCz3qrQ9nJwWTHTyoNDh4gAIB1sgicAqCd1M8aus7V9RXRQwj0cOCaza5U83TNZMyXfe7EwWrUoYbgagEnzM0EMlPWNZ8HtwnuP24E6m7h+linwxmavNxpuZuII4Tvo5nfvs8FqflTEPJaMK+JLz7vytKK1j+BkXVO9tUDjxp6WjMZNxkiAZ1qqt5oxq2PvheLtfnot0fxxc/+TKzXrkZhPOvDSUD0MxGMfCEsGjYuIrp+NOK3vvHVmKoS7UlLAbKL0WvT9WrE0gqcmuNodvuxuXElYpCL6eKMiIyHh0c61Rnuxw1DnX1GF0RdBW9sTig2h0ZA5wuK8txwHqq4NrWFrFYPdaY2NzcETJLu7u7tqp2bQE2Y08yscmvb9ricciwAHiCG+OIZHR8bh8lIc8m4DfN/Wv8sXDIhTkI2Aq/FfbFdrYfdEfwgfxJAxGyt1pTak0mxAV2KOLvwwoI8ONLnY6OmjJAgfXZChxJyG7iNWd3pNQgGBLW93X1hTbwPViiQDGFggxlx4oIxra+tyY+JoA9uQqudz0PJCQ7G0AMEuADR8iQvkNbPSK/k8oDpHB7rbNzOeisCziMiIifwQKA6mzN1Px2w5mTLwXOHyGgWs90UxCsaMtLKtAA2DRuV7JWA5DHnsPEpB1khdN3sWsCmxJ+bZ0/g4ftbW9vqgtFRJSNFS0ZDZXbGZRpEU2FRg57KY/AVgh98HD7X+dm5AgacL8B4pEx8ZlrhcLegTviZEZwpU6cVkFLGR9bE+qDbCMeM5sVCFTzoVM9RGbim5vY0yIFu6d37d3S/rl+9ES++8Kqsahj9TjDjPtAhJas0x83lPXY4lo2ML6oFfp6/8zPAH/ydLNxcq5G6aKVSXrAD1/7g4X3NQmQ/8HsyI8Tl86AeX/zsz0W1vIYEXqTmpxWIBM48qRxEWriMdIgPT3fcit//9u/E3FIuKjVQ+758pmvzBIFmtLsnMcXM7jzp/zAWphc19YANa7zEZQypI4vt8OBAgYg5amwaNpc5K7TRWZAFRXh+llOPBc30EFJovgd25CyprAUnsuM0mQKn7VATTQGVD9VtomZ2IBKTu9dVkCHQgcUA2ur0anNaVlTX21p6Ipo9m9aK/8aFGJTNBYfKmU9Nf6bSw26VtvgEektBUOXL7Kwc+lDCa6tRLnWZDVdTtshG5V7xd96D+8AiTHgL10hGxAkM4E6AQn8H2OlWcRZ0B/B+GNN0ohLo8PhAwzYxeofTwsLcvnw5Htx/kAHuEZuXtuLDD24pwMyqhX2eZWQ+hXl2bHgBr5l3uDEeA9f8jDEiqB4VBSPhHtmzYVOBcQh4Bu7nsCmXdF+5JvhTYDqo/1kz/Id8B+zIAa2vEo0NS8C0C8SUDi8mEROQUbNTltI17XT74iYpcJE1Ved1oBCcsdAg2LPeaLdzENoxoqSslexFTO5+z66RczXd61azIcCa93L2kNeaODk2EVIY15BpJqa8AE/wcwxAgFD61tvf1n5hbd987oXY3rqpYIR2Tzhi5iaB5XCaU8h65DPx+onYmYJ6ksvQYOZwMzWgrIoArHQ4Mj3khGnFNfSSLY2y3tnZ0RgyWALDTiH+4o/9FWkmSznuJ8zuJy/PUtr/xMFIuZEkW4yM6UWUcrF7fDfu7H4nirjEMU+9wJgVQEvG4DYEEpdn5mKqXImFmVoMe/YOIvXn5E+pJSZqr776aty9c0ffJ0ixweikMPqYzIFWpZmz+YtTkUDB/KdPf/rTce/BPXWnWMg66coeZ0TqjdRMI4on9kkyXpHTQiSwYXCFORo8E6aAsCARIzKtlgyOUodJImAr4EeUFqkkIRPSVI4iTpW4CFDfe6AApQ8TP5AkrG+sRbPlUdzwPfgi8JERskHJAAGAzWEBTJ51eg1LfWg6Aq9v0iKBkuBpR0x5N4m8ZszJc9XBsM50knNPex2zs9HovffeO/HCS8/LkqXbs7UKgZgNScdF5UAwXLKsCbCW+bRVspJ5pUPBmSG4jz+vJsrgR5XhfgQprnNtDVDbZZjlLP4c6fO4bW8WPPeaQMZBwvN+8OC+SirJIiRDsMd5YmATkLhu3RfxuSx74FCCc8ZsPDIjggT6uhTEyBBpn1OCsk41CUN0hXlhPLLFKU1l5fusMkiux5Y1M2JbayBFAxiA16Wc5YCFmuJBA85s2fDDmOTHKgshGAqkz49lcNZoHsfdu7e0BtDgTZXmY4qBnzkOcbJKB3yJyWWRA9eITijdR9/DlGlK/4jffKejzIivRAAF5O92W6JSUFI+eLinErZUptt5qgxquXYpzg578ROf/am4vHxTgyUo1SUcfopfTxyMmE4BMxY6ugyUcvnoTOrx7e/+VuTKRH0PZKRAHg4pA8ZxVj+N2Qqt3knMz1RjMoR+vhx379zVZudmsrBZWERxSg6GAlpsaetWpBBkAURxAgELNuE0PASnsqc65fF+oabndAUcTJYivCYb6/jwRGWiGMB4BUnQybUyi6unAYScamQrliYAho/VfQJn0gRalYq0k4sap42Yk2Bkka7V8gDaYFypS8RGf//D9zVWGEyC4HByfKysjr+L9p/RIvh9gg/ZIbo26fGaxssocbBcFfGzy6YwfmJZjQN8ajFzgnOiU+rwfagNOhHPjkSI43QFOyEY0Xbns1y5ejkrJ+jadWJrYzs6rb6DQN6K9SRVYIOQGbDwyWAIosldkiBMQEkBWg6TI2NfbFqeG8GGjcJn4OcJAlwf9wKWORuGZ0Fw4lnyfgRyykcaBdjlEvSOJcXwfQJspywiSPB3iZ+HXeFEbCjoF5zw3Je1tVWVanDU8Hdi08ME17Ri6B5TeLC3xTHitQDxDeDDNcrHVAn8CtnHUCUha8CHQk73CC4XmRadY66/3jrXGuXz8v6bW5tRb6CVRBOJ/1dT+rBiAQUrXDUM0nIqDWV6xmSPrFuq9Uj7XRQLH2ypjGMNKvMegDfNaq+A0eEYQQCEMwZj2x1opFun8h47OjiMl25+KnbutuOv/dzfjlJMuzxLJmofk3w8WWR64mCUeI+TCQBYXnK4QbTiN3/vl2P5UkX8DHCjVqMZ8xVsRHZFu7//8CDeeP0zcX5yLjxiNuOJEBDYYJyebH5xhoTXIKJFlOqhivzniG+VMDfWOIqzkfRAON1v3b4Vl7e3Ym9/TzU1D1HYAbOfpmalumcsN21eFkVi8nKfj44P5AHMQzIh0dfAJuI0hBJAl5DgSZl2dHwscpm7HR0tJpjIbEgWBAGExSnyZqkYjda5On8vv/xKHB8dC7BFu0fQBZhGOsLGtvc3HbuxbE50+jEnrUEpQOlyqs8NfnD//gNZ9ardrvvlwG3CI+Q2Miq388HM+LwEIwYIwP0hoLJRT8/O9NkQ+6DNoxkAgRPPpk6LQMtgy1FMT5UlNeG9jSFYjmDeS154GUJSAgo/x/WKTJiVO5YjAET78yTCpn6G+yBeF9NaFlRqsvmFvxThHUE67WpzE3A8O94scDYsfulkpAxQMLsewirljEmHrKNOtydiIdcIzgiuSDet1W7pGcPn4lDU0FAIiQWb/MlFlCxaQY8Dpy+nBaaZQDik2UFGXtV9CglORyNz4dShnS5Hs9tUQHAZa8hhbd2/n6aAgHUB0K8ug/FByxipsyYdIETZjpsCwowyLy4f1DVBCjRLWHs8BzoaSdt2cgYrfSLPdQLQwcGuRmsdn0B+HYhc22l2o5yvxhsv/XTMlVeiFEU1+Sz3ENLzA7VmP2xoemrBqJAHCOOEyUdv0ozf/davRXfckI+RsJ557EmPpfBnPEpvAEg5FYNuT7IGaZKyQLLzcEcLD+0aN54AwYZC0El6SzCgXoVHQVA5ONwXGEpXCJ0ai/iiM0WqrtHYOQUJHnyzBZCJfzSWEDBlLUjkGnZ29hQ8JCTsd6PdaYpsx4JjI3FSs4mZD8eXdEHNhk5lUmoWtkBLMWTha+xqMbApuQ+osAkS4oicHMfahq1yaelDhiNbg5vEVqV0BKfA54bXoKXOwqQMpbPD9bOBEz6QCI7CNfCBghvV8mYF39GcOnF3jBPwebsdT90l4NDWZyoFPBd+l1KVgHl6dhTFYk74GdgWGjW0SAQ6lXFdn+BmfiOXMceGzcDmrsxXtKkJesa9cIp04wNMi3tDOZSyK3cKPe+Ne8a9JcM0tcNyEQIS3uoraytx/8FDPT8OCgK1md7wmTqW15AhjiayxeWQIyiA9YHZ8DwZJU1LP3X6IAYiJcJWRhSOw0Nln8IM5ygZrZAXjwxOkAIpDg9TsTC3qKCEkSDz4QgYEB4pvbnLaMDccXQ52Oq1ZMfBvea1uEd046C5EDx5XvLYougghFHugtVkrPli2QGMQ4a9ApExkS3VZS5Sljpz10HNCPisUcD9rizMxc7OA4lnp6bI8Jpq8Xc7DF+YjmE3F5urL8TrL34pytKgDaOIXYsY7kn0+nRwoycORprPh1k6te+Qqa5TMYh2fOs7vxlHjZ1YWKxGZX4+c0j09I6VtbWoN/pu6Vbn4+jgQDOn2IzqXAB8lixdkDG9or55QQQBOjC7O/AflrSJCFxsWJ38LeQLiG7NQqb1DvZDoIQ/QvoNU5RNQ5Cbm6ZFWZJA1059TnExwaKtyyZsYR+S1eVsIK4b9i+Zwvb2lhjNHn800bQTFofKDagCJfAajPw93A9xIpkem51ghHcM5EF5OGVcm41LGxIo4srIqaqgVJ6O0xOmmEzkBZ6cDlIg4ncpi7h2NhjXY3teX5cW6hJdvXOdjJy8iYVO8KY0oF1utrKzEdJ+NqX1TecZ2ImgE7yPcqkSPTgwGeudjSdWs5ju5ogl/lcipHIfhItl3uRkGmA6BGRLTNB2DbWBCEQpyLDBuI8p86HzQ3lemnYQohkBgE2WBshNsD05PTbONEUWAaepEjsPHlq/NuwLY+PwVHmNt1FGUhTG1yOQHbu9n80p4z7RaGEtyomAYQwqiyl5MfbrxnINHMySCA4kSkKJWovQQRoSEPPTCzuVAAAgAElEQVRFvOwBOBMAKBlH/Swge43jgqDhkMpwqlEqgmW29XeqBOgMwvxgTY/NO+NAQCJFaZ8Ip4nDlThg8JD4HJSEZICyhpkgkdqVRch4TGDNR7NxFv32MPqtYvz0T/71WK0+H7kxMIauXix5PUsN03hGgtEjvRsG3B7dO4pufLT3VvzbP/5GrF9eV6rPzdvfO1AmQ8pcKlM+DKPbacZ02YArwYgFkxjSYCOcCGQA/BvzvyHgyVEPRqzSUBMi1RE6OYnV5dWM4WuXw2a7KT0c/Alq8739XaWlmm6ay8fC3LzapYCxp6dnSunVOaEO7xkoPD49UgbCQ6f04BrhX7j7ZjIZ16QBAjOzqskBSQlG6JbAOdioTplXNUqH05NMA2MseXfTWZMUCIbv9IWjJZayZE0sZq5Pjn/ZTedaLQYluNn7m+Dte+hNA2aUgF2yCeEcAkzNbIbu7xLOoK3LXDIbH8VQHcA5FpercXR8qIDNJgG3g0PGAUE2SjaUNGIp+MK6pusl9jDvVbJIVM+lCXfGDOik4ifD4POYKZzT9YPlcd/44ucJIC79kEignzKwnjhqZGmUHprmenqszwNMwObn2cjZQfjUWIeBdVgEcObXjWO+SvAnk8gJwMcOBOLf9tZl/TsBPR1IXB/eVHrNTIkFrkOjhbUDC9t6SCxBbK+C5MKfsSScim5avXkubJJ1IKxvej4Wa+vRapinNRkPYnqGbGikktG0FjKxkqgFxqt8AJDNcD85VFI2xL3WYEcOjYKdUVkD8wsLEs1y2LbbeL+jB83F0dFuLNUW4t6tvdhefzV+4jM/E8XJfJQYHqC1RwVko8HQ5OdnJBhpzXItfFAZP3J7kYUcxle++kuxsb0aV65tC2tQWaPOSE+jdnnoR4d7ceP6NXWo2GxJlAk7+Mr2dtTP6zIvSzyjZNZGxJfyWN08E7+EAVEC9si6zqTB4aLIiOgasLg46SjVIClyslVmPdGAMkj2GzNzOl1sxAZgHjE1gxTj+KIkYjFBCCPgkAHxORj6eHBwqEDjmtxZWF2t5HmVhXwmuip0AylPGKFNx4J2M97VnKx4NBEM6XqwUe/fvR/P33xemRKfjdPfwc+gJ1kTm9diW2Qn0Apm1PKH+CjbCjFuyTo8IZcOCd00Tn+9Vt5DFsEheA3uK5tC3a1eW90+MnK6NZTD5v3MCcilNW/yHAHWWiz+43tkOZQfsj7JgkliDnMPCXiLkF8BWpv4Drnc8caamLmdCZZT1mJ9GYMXbYrHM/XQRm9kPMy537TuUweOzufuzoHkOLwvz3Jt3T5NEBVtB2u2eb1plj3Bk+dHmc7zT4RNYUez2IL4MEODZqImfBy6TKjqmdsGpsjh5GfE75BFwW8y89k+TkAAXpuMbcdvaTrWVjej1RxIBI3UZ3qmHO+8+2ZsbKDFcwyAzySKCEp6+HFZyU7rnmtNn8eHlKkgarIAVQg/Oo/aEk2bQhydHER5iimwUFUm0Wk21c1tnPTjF37uP4vqLGb7U1HMFbXHZIuc+2Tnxh8WJ3r855+8TGODQzpTxLRydzjpxijfjn/9za9HYWYcm9vu8iQdFi1V3Ogub11Wy9xujXBr2CzOetSyzNmIHw1Nar3TZeLBmodCWxLGaUFsbGpzvk8Z5UDFeBX7XJPBwBshMzs9P9HmwrIBZz3wGTYOp7ikEZwk1ZpeSws2YxizgcFUGKCHWTyLmqBDIAMAt8gzjf+2uRuyBPAqT61liMCcxKM4WpKmHx7tKDjyRbcG4Plgb9+ZTaevbsj25W3zkDBqP2/I7YDNbhoE2BBdFZPcZKpFmYn3UNOlDveSzcUChJtDd1FBdqqsk5Vhgz/3s3/Zc+BEKCWYwBEqx917d8TB0UbCnykro9lkYnZnabr5Q3aQtEzBjQCegZjeOVMm+DPNqOPayBA8RsrBg/+voJCRRD1tGIuOTM5QmdXkWCxloRQA4rM5wXGSuRvWJjDDoTBIHlJBIIzHEeU1PCs4QQ1l4NjLkumwvsTP6fckGbFzaMnyGEiNq8sXuIypE1gDjyOHoZkyPo9kb7Uo/2DS431lGgfPI1FByCpcstM5pIRDHoKcaiIjPj4LncGpKdr4xt48oBSMzfdVGFqFTIf1TfPG2jXu88zUjA5ifi6VyfxbIs1icJi4R2BWt29/GJevbMbu3r0oFifiod29dSfK+ZmYLtTiJz/388KKKPd1AmdWIZRqdM9toPZMZEYeQSIDJS6UYKkSkkKtFaetg/gXv/2VuHxlXVwfjStusokQArrOpQwhQ+HGajRRbUk3W7488pRxWs7mk0E4GzCHLcWp29xaCDPqbnACsIk56UycK0ocygPA8+XWnY/kqkhGgqZIUZ5RvMo4cZjkQZ+J70OGJDEhWZkEoB3dc0orsABO3+Pjw1i/tB5HhzgCFGJv7yCev/mipR/zcwJAz+snMSNmK6f+jPCLUmlaJz6ETOwZwA34XAwqYFNA/79x/YYyDzkd9jglK8KNuNcsZjYrYGrCdxIrnPshDE+l1ljGZNwProksJXngsAEAgBH3YnVyesymdbuaDAnMDAxwB+nFDHqumXjn3Xfjxo0bwhrA4NSCn7beLHUykwSEQESA93RhZ3LpvTkghCWFcRYCMF0yYT0Tl3B8NrelUcVzqtuZ0VpFHAEwhmO0OIC57U4IEmQJUE3AYdgnlO6YnlFOgqElMJfPR3bF0Age7MH+oYmPA7AbfJ3aygCYjIuvFIcO7g2iWEDaZNBE5GJjbV2yHrPpr0jThZMChx2fnetJWkMAc/hN/J1MbWXZgZGMlZ/loCRLtzQEATBcsbIyNJ6FhbYVH8zTzsjA+jye27QFMiPuO5+T58N9EiaWGdA1Wg39LL8DboaFCaXZKHpRPz9x1jldjcrUSlzbeinWqleinJt15aPAk+2Xx4YQPEk29BQzI48gUTAaU/9k15obR3vUlmXnv/q9fx7rmwhWx9IL0ValZDk6OdYiqi3UpF6m28FJw6kiky3G2mBBOh4rZYRUd//ePWUhnGQ8SMoiNh4lCQ+Bhyywd8p2oyxuFhHBh2wIMWu9VZdxGf8mTdA4p44V1TvZAg/Dpm9DSQVkMyIcydooFign3vk5LWDcF5su5wLHgJ7wMBYzXBUyiXYHDdModnceikNFQFlaWo2HD3aV/u8fPJBvERtuewvx6oE+C6UpWdDS4rIEmpzq+ICz4SR6lCMiKbP/nqj9/v8EHZePzKOn/BW1AMFwBqizsHn/O3duxaWNzeh0KA2Z8ODyYmGBANzSZuEeU46Bk7G4wZFkXVouxemZAfGkizOLelolKX9aHmMsiuwQo3y6m3xxqGis+XicqcZxGLDCnQAK9mKrYdMEBNhK+Gl2Ns+ZRkdi5KfMiOunYgK3cbZW0px5DjDLG2BDw2fqRGW2qoOBbIz/JFfBfmNhXjPn4V6xypOmj/Y/x28Ciz98//2oLSyIn8RaKZWNBxLkNToL3pYcOm1XQjeN91FwHOBrhACW7I6S3jwfuRmoTIamAFfIZbAbK5a9kKHw96lpd5U1epzOaseCajJCnnnSCrLe2XeQOjmICGpMSuYwnJ5FbdCMOxzWc7NRnVuNl278eKxWt2M6TPQcafAFhmzZXLTHHWWfUjR6wjKNUOSBijHMVMYEdjhRuVG0Rudx3t2Nb/z+b8aNm9dUfzNXi4jMgmYxEHBQnrP4IDLSqcF7WbKHDjydRmxuXrrg0ZBys6iol8GhkqdRaoPzICQVyQA9FhF8jgMwoumytFQPdh7EjZs34u7tu3HzxvM262+3FKBE8c/n9d4IaEu0NzOVPDU9RDVOMnRHbDT0XnTvlKI3DWCL/araHi+jMy3uVqOhEoHPBSiLgT/UAbNtyUoq+jcyPDI1cB6Yvo3zhlwnWRAA2WBGtJiZ4LFxaVPtZIlnNS/eXBVO1oTJQOgjK+WUZGOyEC30baita3Ierf68AjNAOUEZgzUyjDRlhWGXCTAnYJydn4ibo8YC5vfyEfKoGl7bTgt5+2D3bJNqzIkSyDhXwsD4/5RFBHs2gxn4dGzse247WivsEws74UpABPa4cgOD1xdojCc0vjp5KAk9SSo++OB7OrBYf1zntSvX4uwEDo+1W6wdro2gTSADj4JvBL3BVIWqSlzsk7keDAQnUBDIZOYRnnIwAZKPsk4sZRvgsWkbNHfoRhEg5GPVZy6ZAzlfrBOejTSWVRwCpjLRtv802O4uKQtMTZUJHvPwmVqCSii15byJ7kwjqMw6l2Wypue6CuDzkb0dn+5Fvggvi3HyzEerx8LMenzu9Z+JzcXrhj7y0BJYXxi+2duaZwPe9TS/njAY2UxJaFEyTMo6PWARw1w3BlGP3/jtr8TK+mIsry7FyfGJ0lGmzvrUNRbAKYldJo0BwDn0MAQizL6oi9nYnPbdLv5GZ3Ht2g2fdKNhrCyZBJjGYnM9TFOlpEjCSVJtghEEMbAaujJMbrhx/brKQjpYLET+vzRXsx59zEmZukSpO3FyeiqCI5vt9AyOUE0LAB7SpfV13Q+l6AXwnGLsPHygk52prrBleV0FkBhHeaaouWziL80CfIYCEkGNz7u3s6csEMBboH3ZWAzqcewkkAeQRSX+jTlCZqpz7bLFmELA6yYALHcYwOLxFDDEMlYB8I4ZPItMafx8RZQI4TKzLHrjDnxuMDXZfUzPxP6BjdoITJrPJjb+WOUumZMyycxShFIXVjdBgw3FZ4AEylfyWEqiT+ut2ABgTTa693hyl2JcF5kQvuJkC+jb0IHxOhwSeEyB/bA+0VdxYMxjktbtismNdo1OWK9Nd816LZ6viKx4TDPwYDiI2iKl4yQePnwgfhTBkgzj7Pxc9xBqCAcJL8IzxUMqgcZ2COiLEwa1QMGL8VgDsKSW8B2yHA9Q8ESNjjziTRpNM9JSIBaxN2NPy+86I/dqnXbJZqsadKFRW2podKWdI9XmELV20cGrP/D8s+Pz/eiP2jEatOXrnR9NRWE0H3/rF/7LiOGUFArChDWXUUwnx59PsI190sD0FIJRgq+k8nvsIicKRqNox1vf+3Ycnu7EynrGHMamARxDIJjTU24yzP6F+RW1LeFPcgLXG8fSzaD0p/0+6MMgrYj2rlFC+L/II6ejThwLGLU8D5hFlXgtajeXCgoc/C6dGKZ8qjUuZ0Q6UnA13PnRJpwBBHTqzqLm1OGBc8rxqTmtAMXp2pH1kK3Q7VhfW4+7d+86/c5A9MQ8RhEO+RKhogy05qfVMhfwnMvpdaAIUJYR2KBD8Hp0WWBk2wzLpyNYm0pj2a8gnZjTZgCTYWMpyNDZywy+CNYoxsHipFXqtlXOEFQJdJSrvA/YHeUIXTRGdJP12KuaibrormDT035eVGduGoypaCsVSmBKE1mhZlQBApVtbg2qCguan1f5pxI5G0qYuEiUKbbJRYeGBANpCL5JNuvXvLMxmFVHRnUWytrWxS1rTOIIKh0RC43hId3pSJfIPqKMubR2KbqtngTAbOg0tEG8nTkz0xFB4/4Js95umjQslvT6BHBxuTLdndYIPJ9MckRpqtIJXeDcvII33TEx0tWCN17FdVHS8R/dPD4La5/fTS4GqUMGjYLPY91iLpoNMLOyshoyNAKRDOeYMtzv6rBxQLJXt9juPZoRuej0G3HWOpRl7cHebvzk5/9CfPcPP4wf/9SX4vrW61HKV6RtNFZkB9ULsPpZDEYfi4bpAhWXxjHO0bLsx+7p3fj67/x6XH/+iha/tUmz8fDhjvRUZAVkANTBi4ur6oxZSoGvL14rjDq+rNMFbIbMRIQt+B2jiTYIAYNAwY3zSB1GZNvSwqZlVXfVJrb5BHAEfMbjhkVPMGJxs0ASn4XFKdlBJgVB/U63g2shg9JpqAkXU8o27EM9EGC6u7Oj96V7ZaB3WieqPIbggyCNOD5QOXF6dqzrh5dD5ggIn04fMAWCJeAoDHQySJPepuO9d9+Lz7z+WV0LAQDcAk8iNjP3mADIfcDLiUxHXTKmr6iLgwnaSOA53BXuHcA54lU2voKGsjuCVlctYe7hQ9T7ePrg2kgHdK4Sx4DENVuTEPAJjMIxss0rcTJlr7gu8NGMA1FWUN7ynOhMsqn4HPycfHzkcOjpwRwyBFhZCB/iYW7je3hlYIfJX6q6WFNpyXMQEzs3iaXl5exAMWOa50HQ1+ZFayjelFvu3L8LTVs+fzHoAVEzUhnWK8/KFJWO3t+WuTNZoHOp7AknUxcyGRm5DWx5jN6LYM6a6/URfcMJs/smQZDPLuxSfutDvRffI4ByALJOkvbMer5piXlxgiTg0Unl+9x/xruToUGqhCJgpvZQUo/ZSjne+/BNldxb65djYXo5ZgpL8eK1T8dUYJMM38skzUfi/NQ5e/rR6Ikzoz+ZmpkMpdo0N4r+uBOd/nl8+Sv/OFY2qrGxzYx7lNJIBGzLIEP5ekujdj766CNlJBDX2Ai3bn0Uzz13U2bwYEoc0aT/vAMPaqpYzkZkLypdR+lPBuO6fKT0HE2as6CCMgfLJugueQAjGQ2b0N0WtGY2ZyPIcEKRaZEd0O5nx8nAbaGqhVaepjUNSTFzkSzbo5oSksdGUGD0EF/MT0+yEE4pJAO5Ah2RM88My8S2vC7BWp2xoTMAwFGCNLwrvk/3CmuW9dVLSqMPEQsveJwRWQCv5dFEJruRtqcvnZoylwfs9mgn3ASZlZWAUHGpYmKzrxJWLHgtr0rI6+4pp/OyplrQscT7idcjk0inPFkIWRnBhnvMfaXcIjMCaAUjkwdQMmorAMqapyQhcBsnBUzIvOH4bNqwMwQnOwGQQfOlLApwXnIRl0pscOgadMEAbtPr8vN0EMHlYN+XGYOVETM1XKLv0ikJZwlsWM+ybvg9b86cPLApEw0U2/KYsphSji9rAC1c5jnKS7vdUbfW7HKAY8iOBMiWMtuDo0M3CS6cHCHbGuBPhFFLevzF4cs+gF8lZ4aMRuEmChq8KftUlS25kRWtJqYwaXYQjfaBBmQszKzGzauvxcvXPxelqEQBS1kmmGSC2x9cgj2dtr4+y5P6GX28drSCO7tNWsyUYQhnTxsP41/+9q9qhG5tZTEmuVKcn7EoByIectqziek+lcoAmOh7TAJD9Q+Sz6LVHLFBXy16cTiYLSV5hFv6ZCNbG5sG+USyzBzrEAnmbGvBg+LnEn+G4MXPc8qnMo1ARHaGgRWbAtGkrSiyOVbZSQqAmJjZbDZazRrNRPeHkw/PIfRm+bxdGxeXLtru4E1TM5DeTEVIglFLT8ra+AQpg/tswlmdeibZTdT5qs0vquuEpYZM7zXcz8EqadXgdXFtMpvb2srYz7YHATyXcBiqxfRMxiK39Ss6Jns22TeKoJzIdeBVZGy8LiUMmYYylkV0Z57OQWalVrzEqhbK2hfKm1TWwkzFyIY/CmgdGtvgM1rU66CHEJgARGbJQcHm5B4zxIHsiZ+35m6k+0xp5Rl9KD7gNuHVDQvcHCHuL+9PIE/l0ONiaz4n94/AoqCHXg5RMKB9w58L/hvz7wChNTfv0rre/979+wosSarDdtVABgD4zDlAgzQv5snZd5vrl/yJgDiwENf3AtdH3FAB9S1DIfjKejnTILLueE+AafBVOTiSLQ2GKhvluSSfbMt16GqfnR/GaNyK89NGLM5tx/XLr8XzV96Icm4OtWbGHkr7+fvDkSkIT4tj9O84GBnogpE9yfWiOzqNtz/4gzhu7MTKxkpMzVbi6Pg8VhfXJeYEzJMhV/041i+x+I61gKpVRILm4XDzCRAq82bnzN84PYulxSWdspwQDANk8aKAZ4ESRPB7Pjg8dEu8VIzlFf+7MqvpKdlBkOobc8L21fIDSgEeHKQ3LcJ6XfgNC5WfB9CUIDOzUyUYsKHAdVhUJhsOhK3Q6qaFTomZggp0g8tXNuKjW99T8MAIjBKDa+DnOZ15XzYXn49goEm6mvi6EIV8KZZrK+pm8j0Ac5UI2YnM9WlxZzk2fydYESQIDGxoq/fnBOCT8XBfwOLQasm4rtXIRKrgSuZ/qa1ddHud6+M/3peshI3EpuLZcS/Sxqe8kNRFwxRtTpeIqx46OVRpQjAiM5DDQdsulI+ygJz4SAQIW114sgnCa3VAGQzZ7VifNRgI2yE7FOg8orOZzX8bjoJyTm4ImPmLkNnNdG9m9BPoLLheUJC/d++ey+tZk0L1BbALP65nW2Q5GMw6g0uHCxkh7HroKawzDSPNmgEaK53RRh5X36sTGmBY5imRrcn6VsHZ5arXcllEYbJlvLSXFms6OGgQkQSQzYPK8hpkYHIlbfEcGDBBVxufql7sPzyOpcr1+Es/+TeiGJUo4uIo/Rw8tZT5ZLjTRbKh8PFsByMXaI9PkmRpDmI4acSdnQ/im3/8u/Hi689Hb4ytxSjwYyMKYwxPaQZvAoKXMaO2Rr+QyrM4KSlolZP2Hhxizr6m9JSNlB6wzNdgb2fji3l4+NKwoFJ6z8+yIdnQygbatvUgeGgC6OnpRTCSt3SZyZoNlUH4Br304ktagFrwS0uSkfBa4jTNzkqsycLnvdkslqigFC8qiDGvDYAaQl29dSaaAJkFQYfNmCweuGYyOAtbTepkM3uE8pk5S1UHI+FBzaYCB++7u2/3AYGl0tXZcmVndzeef+F54TryKrpy2T+DM0LmEcX95bNpzBMeUAMrzNVVzDIZ3lNmXYtVgc3c70R8ZKPQIEhjdvjzQo6QcYa4wRfiYk3LTbIGB9aU2dEWT8xyXpd1wanv0eFNkS5VppTsvGjcaaBshU1LgIObRgfN98ZYFJlT0uHx/AU0Z44PyjrFfPagA54p30s+5XTXFIvAvvBDyn7G5SkuB7Du7aTJe5HN4Vi6trqmdUZg8mHgkd4K5DRkpnyI6VoGzv6Ugc3a2wmsMw1nMKMaFb0VCwRgNTRy2B0fRXVxwaOaIJG2mtk9ItPi8GzE9Ewh+r1O9Du9uPX+g/gv/u5/H5PBbMyWFqX00JnyeBzyJ/6+NtrTK9GeTmb0seztotHvzwF8BGW9QJzvyFLkH//i/xyvfualmK5Oq7U+U67EeOibiR/07t4DeRfjbgjnqFSa0UmNN/DxMRoaPHsgMzJVFL/jXDYHDMc/3B6dMTmL8JRXW5wWdXrBFUI4S6uWn+NhK8tZqLkVrjE6HgWs9nXWVeKUT4p4DNIIKIcHhwp8fFbLMHKaS0U2xvuzMQgcydsH3IDASiDC6RF8pTvoxMHBnhblzu6Osjg2JouP63dAM8mOPz3pwlozCJa99iC67a4CD4s/geVkfNxfvp86WSxmlpPsUI4OM20d15hZ6WYsb8BaNjD8mnfefSfWN9alZeN9JYHADGNkj282TRLB0vZP5DwCg0un0DUAvia9FMHDTQYr7j0u6NEIpeSDxO9CfuU+8Lt8diyFZSEMhre0aLZ+JlGxcRqHwZQaATwXfY7MjI5rSEGH53zlyhV5P5GBcn9NA+HA8JDP5Djg8vnRUIgUqAgmYEZJU2fg2qZq6i5mLpeywckIiMAKPCMzqVuiSfC+iFYp9ZJDI7QL6x6bHpLKGi5hvWu8k+u/evW6xleRpSbCprbdhAzOhFOkRrwGJFUO+x7TXAqTqNeP4/z0PPrNUfzNv/53Y356MwqTSkwVZiztSlXYRVqagpHpFmrxf//PfH8l90P+/ckxo4+lbVKD6RKSslwU28IkRuN+jHK9ODjbid/83a9FZakcK2tLOpHFgs7U8mQiZvHOarM1RSSEyt+LyLFgvYhHg7yV0GP78UAN0PysrHuG77Q6F0dHWWbhUTnCBSrOVEj54SKlIYHKlGZmxUthAfnv07K2TV7OLGg8s7kGsiWEnqTILIA06x3ltygDA5T6lkUoxZZ62/iUtHNc9wJDDjHKr+p7eDNRVqQ2MoEsqbAJNp411rlg4W5duiy+Ee+la8PgLJvG++GHH2qjEXB5HTYIWISZ6m5b0/Xk/ShXyPbMKTGoTfcPcPqP3vwjTTDRc5my+yRlNRsCPyE2J1kDZQUZHp8jeeyQ4SR2NvdU11HwaKMk9AXsp0SlzOFzJwU9n1cymSxT4XXSZBOyNTpFEsxm8/TSlAwR/2Cni2lt/MuZni1uuV4yDAWpbBgC3+Pecn3cGz6PbVqcrbhj5mDFdbisezQaXFlWyZ8rlZzJ5ZPXsHDbAZ0vXoPXhFXPdXGd7uriknCkYCIv73JJFAnuGUC3+EiZRYu6bu2eSJUENX6G79F91rRgHC3R0DEltkS5hs1KIw72d+3i+dFOVEqr8XM/9TeiFAvR707kUSV+44UqP+MVpezC//gsBqPH0zYl3o+C5QXuhcLTtp4s/O6kFf/2j/9N3Nv7ILavrUsi4vatTas4XSlx6GrBl+A1Nf9rcz0e7tzXCU2qu7+LHiwv8hr1NNMbeJgsNtr1ZC537tzRg7f1qVmuZAwCAkd2vuPhs1g4obGF/eY3vxVf/OIXtZls7FYWYzfxjRgoyVws8CvKRLqAXAfYAumx/J8ByrOOirguMx51zCIHQ0qdM67n6PRYJQOLlQxFaurFWty/f0/SCXd01uL27dvCwtLC9bjpQkyXsCONDBuZy8pFM9DVfp8Yv2HTwgMiwFAOsPlwmKTM4h5wz+gWMgqHDQdWoBl0uYgHOw91DZIfiO80EFlRGqiOX5vf4X5zr9nEHkFNJ8zYR+LFiFCYjc6hrKDxwL20DYYZw8rAZC9Cljut4GtmPdIKT6olcIGH8MzBwXhd3xvkCwC0Y2Xb3PuU7XJPbHFrTyj+xFKD4Pl45uly2d06ax+9qYVJnp7G+iUrAsACk4Db1jJJhuEx26YUdC9M28yTsgWxOnBFiIvu5vFFMOGzS+s3bxxNMhT5drfU2WRdsZbBHil/4TBJA9gwoE8FoZlz0n4iyC5HvYFygMmyB1EuQpTNK/A8vHMS/+nf+m9ipbLNKFSLYcl6M66aHn4iM18Eo4Cl0HkAACAASURBVMeA62crM/oBNeRjADy2BDlFbKvnR7lBjHOd+If/9H+M5166HMtrC8I6FhcviV2NZxFBglqfxQ9AlwhwPASsJq5evSpeEguE9DYteIIaGRJdJh42XzwwyhVZb44sPLxz57bUyfwei42HqQDYNGDqE9lBkGAneURmCUqdDimQ7tbammfJU7aZjmCHR/ACulsAqGkheyNDZuP978TNmzf1uQGb3cJmyoZ5TZRH6YTldRMPCmzKnBMP3pOSPc98dvyIDCzzWQDURSmYm5PpP8C2uoJdY06cnNJNjYbye5KqPjyyOjGi6e4QYNVSRmzMxFqyhBat6YIsTtzybqjcAZPhmrm+1A1LbeGUleiwyCgZb7/9dnzm0581uihSHV21YgaSG7czA74vAFhZhMot219oNlqZEpuRTJkEg0yNkUdAA3yiHJnR7AVuxu8nzRaaNgIe94A/lalmwzT5LKkstPeTwXEFaYiJiJQJwLCgC1yTu4fC1DJODmudz6MAkWWjqWxNpbcoC0w1ke7OWU0ZjRxUi8wjSlY02YgnsEsaBARsnqG0knlU/lAL7GeF9zc0lUaDsgzLj4jL2+vx3vvfinyhGyiidh8cxuFOO/7iF34hfuyVLwnyYEowQQpFA+vlETj9OC70eP2WEZyfImz0hGUaF2dcwDTxxxjY+h7/7qxIuhb99DD6o2Z0+sfxq1/9JZVrG5c3YzDARW9FoDWnMBwcHo51O7lYWV5T+WQSYi4GfeudOAFk5wqxT2mz/X6kaSq4DY56ng1ERsCl8HtsNE7sVP9zQsFwFhMZO87KnMozygcWcNpkdvnjlBzF1avXVEbyPpRASfuFdo0OmcfkMOHV3To2CqUdCw+8Bf4LF4TWCeCaibWbWxu6vtSFogR1RwwbioXY3QEz8YRQabYCLKWqLhh+2cJbMp6O+VL9C40SfBMIipKvjIfB3PadvV17dENCjIjjQ2NtRfkQYYCG+VdDZRrBjmBEV2j3oVN9xLZkEqmUIQPicybAmvfnpCeQ4amNhotWP38ngCI34HQn+BMUCTSpU5bkOZrcKoGn2/c2YWO+Gw6cmMfbCVOZMlNt1f6elmc42WvSwvH7fAbuH1WIhKdZwOAzYObP86IDR0C1cX3f/CKy2yyLolwiWJLZ4e6QDiOuO+FMTBmGIEm2bGdJBzVn20hnfIhxAL74wou6Rt4bV0mpBuRXZVY5SCwBl/8PlpQ81xF+4wCJvpDPJJB+YU42NnOVxRiP4CDBuZpEq70b9fP96HWa0amP4vL6a/HzX/o7kRvRxkfJABA+kjUun8/7+ZO0Z085HXoMV3riYEQL0d2zDNB6HLTKyYRHaXmhyAx1D8/DsGA4bsY4340/ev+b0eyhQStmLGsPoyP6+8TwQEP4RmQ8nAhYps7OlPVQbt+BX2NXQ7pWnFgo32U9koPhaqyIlPjW7Y8UqFgcbAiyJej1bBzKBWazEWRYiAQ9caQyvkc6DQ1kziu4XN7alt2plfSk3x0BumREaLPMexlrGCWten6O2+WysCj8polAd7Gq1jEAPhuTf0veT9o4WXDhxE9WGlyz7GXDi9p2rBEP7j0QDpYEvwn0JrgAkLe7DvZsJmmeJmMxemkPk3LBmxFOlZnJsyFwWEg+3gRifhbQVOO3s2BJSbS36w4er0tGyRd4Tso4JCthmrtGQUE4nVUw4n2dGSDlOdLrugto5jVZGQHOqvXM5VF+5sNotRkgYHkM60NjqGFHZxmcuEQZbylljpLCZCz9Yr6gNZHY6gs1TzZJxEKVg2gJMyEwXCVln3g2ZY6crDuCKAeYMa22y1x8urMJKVII1Kp6rjQ9WAtgWjgG4HvOezhQwR9ywGT92J/cQw7oinGIwFuTc2inqXln4KgJXwJjgwqzuEQQZqLMIFZXqrG391Hcv3srRj0mPOfiv/p7/0PMFteiIFW+p/uIk5W16/F5UlBKLIZsXz/FROjxSOGM8slIjyY1fnIwguuftUAf5yMI6B3HZNSPYb4bnVwjfvVrvxILNXdUWHRsBjYbaTinMyc+drMEM3M8II8xShhv60JcvXpDDF9OWr7E89FAPUYnnykz4hQnjUXSIHW38IgpeQonliwdNaav8n2CEdotJBZkMaTxbAYCG++FTo6HiN2pN8uyFs3R8ZGwH8hnnGYi4IExnIBDWHrAQkwyjd6wK3Y4px66Md7bvkyLhglTiUD2ldlHsFjJ1MTUzRfkp0SAkdE/mj+NPMY/CIpBXQEZbhXOjjLzAvjsWhKBvQgbgZls2PwmMJxWfiIREjzoWKlrVLa5FwC2xn5rtFArGud1vQ7XzZfG9wz6EtLyvVRuKHucTGJxeUkjgCZDK835eZnXC8+DsMr1I/a0eR33hHuDbCRp1FAqQDplmglYHFNur165ogwJt4Nk6C8NnEadM9DB3S+yEHk3TaeZc2CWbZXNLLHkxS2ZBt0p5tFnNiipO0uGiHaLzJjyyb7qLpcIIqyhBw+BCJaya+yrVOa5cFDyrPicBFGCOBy5ZC6XaAy8Hg0XrW9UBBnLnOfLmKhuvyU7G3hD3AN0m4s1Oqi2axmNu3F48DA+eP/tGPVHcfPKq/GFH/vZmCsyFRYsE+Nr9ukgm9tHUvEYQP1JOcZF1aMQ8ieCyp/1G08UjBLDOgWjiw6artHlG15RCULS1As8i/kOmrLCKDq5Znzw4J34v771r+P1N16SbzCb9eQUXAB+hwFNvHZk26qZU6S7FsdOJsWYnfVsMo3DxgJEY34Gquk5neTvcnYuFTcL5NatWwIXlQ5nkyh4L3RbvH4CPQ+PDvRA0+JNtb1P7saFjYPtOMzvIUDyPrCSXXbYBUBM3dm52N9H2b9h2kNMxDOidEmA6YP7923Xqs4R/KZ6XFq/FADndE2gBXA9XAMbimClchVXgPUN2aHahA6NmAcfSo6iCnqs0xVLFRZ3GhlE8GIBSqxM9opZfgdngEUFch05WdeJbEbY3Iy9q2W/0sGeZKTglpoCZKgEeTIxAeFZJc/ryIcP3RiuhoUpBSNjdGcGfpeWVMqYWW3ZD79HCfSoRAXzMmALsVbBq8g036aCMXga5WsiRro9bxA6ZSAEcg4AnpNLsWmXuQQWDfqsKIALy+Hgko95W5+XLiNd1XKhHK0GTQxsYBFGm6LAf2kopeyOLXv3n5lNLPfy/KyeTb/xvDmbxVlDlv2KGPou3fwMwST54j0YdQX+3emcy9mh0x7H8pKlTbXFuWh3j2Ln4d042DuSYdrP/9TfjuWFbbGsifl0FU0pynQ1ODkKyJafmo08P+HLliLs7GfE6dHB6BHJ8VEwejwryseITaM5WSIesRIFrsGu6ue78j366td/JSq1cszOAxLmY76yJK9sDMY21jc0zrd+fibDdHccOnII7PcAD90qJXOijBC5bTRWPW9jL3NE6tTcmLUzgrqFChx/FnQ/BnYTQ5jFyqLktAIgFXCplDV3QewjGCGIBZegA3j77h0ZwCHAXV5ZEj4CzkJ7HYyGjIhys93qKlASmDD7r7fPBXoDOlOWEHDZ1PyOfZboKuKbTZsXrZy1eATM1IaWjizD1+D/sLTMezJrmg2IwRw/Q3Ah47QjQUlTVRiFg4tCclVMk3ATG/qjWx/G+tol3fdbt27Hyy+9KlsTymGG/xEoEneI6yKwaMPLqsLeQTrpex1JMshK2VRIWzRkMiu/ZM2rgYh94X985jQSSJhgpSJ8kIDpTGsiK4xUpombNW/FusqgbDoxGbO0gjL5hxDrAE55CoZnPpmn3+Ix5UEPbQU5wGSgAe6dOUpdNQWQEmkEUt+bmGeW7oOsOxgNhI92Zg0CVKHSNRuw6E4d8+awPnGZxr8VM7JkagYQnJlOazpGwy6leHRlwyCgtozGvRgOmrG3tx/lYjVWV5iZN4q19cW4e+/d2N/bj14rH3/tZ/9ObNZejHzMMhf4sRBDYPHnQIjOacHlaHT7D0hznrlgxHU+Ckbff9WPa9T8b07osu8rcQJFnMRg1Iyj1k788lf/1yhXR7G6iY3ITBRzMzFXrkUR/Vl+ECcnh7FQW4gx0yA6nGiVmJua1UnocmhLhmtwjDgZyIY2sX84MohI/U4WwmJMntSk5WxqFjo/xxcnNRsf0S5ey8hBqNPFzZnYKJ7Fgsp9ocIYGczGzlQKIYlgsbDY6NQoXc9sdTFvR5DKAqQjSGrf6NSV3rNZ2RxgUSxkFic4DF9cm0SdciJ0KUfpyM8TvLh+OihsPk5UXt+Gb4ykoStlLIIgTSuaJ2A8xq3jqbInZOiJIH+RBs1jsQkCbBq8pgUQF+2mubaypvdeXV/VfSWbQ5u2DEjftP0Kr8l9SlkD95fv0Z1LrGoyAbA/ApXY0xeCY5uMcUHuYPaU6VJOUuIQpCWqZVDA2BwpskWuKblD8rN2J0Dw25EtCps0DS/gukw2NCM6teEJNFw/15vsWLheghRZcOqaJTIj10lWA19Nr0lDJZsEDAboe/BoPBPdKqxZCKpct0TRUyVhaaxHoImUoTP8lKk7uEKgPoAKQ8DUCO5BV5uqP2hFvbGng7XTAgIJOTiury3rmRzuncu58Quf+5mYLVQjP5mK/MTdZg+EfTzk/GnLrkf7+wfEqx/6209Upv3Q7/bYL4jjoWYbpMhh1Acn8Qfv/F58+93fiY0rqzEc5WJlcSNqlfUYIKadK8b8/EzsHx9Eo9WJqRk0S3l5EDfP8RfintLloCtyxfYMXTpfnmv14YffUzuf+psZ6CljgsPBicqG50+CAIsf5m8KPAIzNVL4RItX2qxyWQzspYVlMX7p1LFg6VgZED1QxkRJSMaEsVavg9yERTjybDXmpeeGwplYbGQzBFNeh1KFLl7iIHHy8n2uge/ZFgVTt5FOd2xNyJjIChK5UAGNdnA2J8vyEGMpbFA2HBsQi1R+5+jkSJ+LU5fPKKym3ZH/Efq/yZhSbk6M7yROpazGS5tAR3Cj1e8sY5BNukXsbEqD2cPO2vx33AsLWWbjzIfMic9JJs0XgUcDJbEibnXkLCBy64RZb+exUK2oFKQVzv2Qef7ySmarMlRpqxJzMJBvFKUncVeTXiWCxt/IQliuC3yLMszSG+N3BBPxgkp2cEij1Ml6kFxIqiTyIu4B6PSADkweZB3RJOFzgv+k8pn7o4OvUNJ1cN/gEcmcLsskKwRTYYCA8hWRYxGSb2ytxyQ/ibbGqoesi9vtE2WYW5duiAh5dnoYtepC7O0cRK+di//8P/7vYja/JOmVtJ7hYPQUIZ8nCQe+lCcDsP/s769gxK8rH5zEODfEEjz+6IPfjTff+WYUp4tx7epzkZvMxNwMpRl1+pTMok7xdWl25FF948r1OD32AECIbhsbWzb3l7TDpvwasJcJRtl4aWywRLCn+AdhP+IsgLIFKxODqCZMvvvuuwoA8iSCSJgRGJna8d533xNniJ+zDKAY77zztrIWFi0Yik/QKZ2EnIJkVAS4+eq8yvPdvYeZHGEucw0MBUuXngPxeKA1JDYwv8tJnDRxYB8G73PyiErMX7NvnRWxEfi9JEehJCNrIitJGRKta76HBYkytbU1UR0InrSLYTVvXoKG4c9BFrK8vKhgABnv+ORI9z1JZzR4Qd3HOW1iTwb27/LlTd9WycO1imOVSTfU6s5gCa6VHUrQvbJ9VeZuYHDyp8qN5W11+zY44JKCp2U+1gcSFKRza7VE1aCBQXZEwwFaA11UpqikMeGJE8XPETxTlst61TSRTHIjpjMs8LHd7ZQ9Sif36DAjE+YaaAw4tiZbYBjhpirg6gn0gAEabqS07s17shYQ6JWOn4iZrXpUFjyeqN48i+GY2Xv1aHfqkcMpYTCJhbn12Lp0Jd57921loavL63Hj6suxtfZ85CdM/JhyQMrsY/99MMpimOn5qJDtmd0bQmzrxTf+8OtxdL6nAX3zC0uxunZJCxiTL9qZnCD4+8xMzcac6Ou20zQQyoOHDuBhgGQSbDaOLVllSObBZA/LRNA3kY0k0DpR/dn4gLxkJHyRJfB3an82O+ZodLE0AHKR8dU5bUbwEOvKFjL5CX5A5RjDC6KMasPTgfUMIOkyFcoBZRsbUB5GwrHcrudk5lrAL/g3WvJJ4pBkFViIcH9sEIcpl1Xo9kZuZlwtTPXd5iZ7Sr7SmO5zrXBU1EpmiEAbBvu2XgffIQmaByNpBBPQLVUCnju9tsy7kCwQ+DnxucfJTlgyGQYi4jFNIG56HI+lOU1dJ00Cgnb67KwL/h3QHlsZWMRcCwGd/0/JxiYGGAaMF/lPgx/dfeS/5MZpQiX4R0EdRK6P7Ah6CJQFeEhduGOPtez5/3yROXL/uU66sYl4SbATz4j1lI2ZUsankes2JBPPLW8rGHhP7sb6ufD7F66SUsbDd8oL1JcP9jS2OVjInMZU0ZbBfOGd1em14rxxouknYEW5Qj9azXp0mr34D77w09E4G8Xm+hVlY2g+weRuXHkxyjGvzlkiUsvBUeOpn52vH1lmlG7BAB/nom0tJ8EC68Rg0ozf//b/GTtH96M36sRzL9yMXGEqen3Mz5010FEjGM2UsL+wZkhizOwUSRuSDaKH36xfgJCkzIlRS3eKhUxJRenDpknWGwK9M99lgb+awVVRa9rZxlQc7h/JViRZrQqghQWOdQqjqLMpHjMMRuzg5gcWVBZ9f+vypgY4Mt2WwEP29f4HH1x0udjUBBPKDxYyQCrZEIGCwKy2fwe7UeM7BEzKDj4P12m7DXfqUnv8cUN3gHMAffkqZDPXNNssoxNQOoJ/aMihcJquvJMcWEtyJTw+ORBQjSlY8qD2uKCisRm4RVnXTxBhNgaca1KuMLb7Ifc0lb/8bpKA0IjAYRNOD1QNDSCghB7Z1xnwmo5X8qnSCOlMz8e9T2Z5eBCB58nfauJgCSdMQUQGb86Ek2RDnTQZ7+eV1RGYCCgyMMOLaAQfritqAV/JDoWy0p1Ad/dSBWAowFww7jUBBgyS6+awxLmBxU2Zzz0ikPFaHFxkpGjoOLh6g06MJv04qyNSbkSv34hzpr/kK/HFH/9Lsba4Ha16z6OwThvxqVc+48m/pTl1GMEhGbHkr8el+T/6oPQjDUaJXM50inxuFAWEm3C0xzyQfvzir/2jOG7txqXt9di4fCUaTU62kebP47KH5WerwRRRg7O0wWmjEzTYhMnLh//PJhO3p89gRI9+YQFZ5mBsgE1JIEozyFJ3hAUIQKu2dEb5X6hCjuuqXKAEZAPAgVllFE82NHFrc0ubgQC0v7cX165eE2CpLk9g7zAWkAlhjtem3ADbIABCwvv85z8f3/3udy94L5yaaplnjGbeHz8nNGWeIQdj13hWkjHYfQBR8I5wJT4rnCcbwPU0x4vSLHWLCHC8N+UWQY9s8IUXXhROZA9uggEl8pw2M4x6bCrU5M1jZWKHQ4lFZfdhTZnU6Jn3D9fK64sqkYlZ+dxJeU6gYuOrQ4gwtQDfrBVLGgNlkinALna2YCzMn+OA4Xf47G+++cfxyiuv6D7T8RMfq4iRnKfF2tJ1LAa3HAPg+ggrtFODn+Ujzg9OAfwer8/6ICty6Qeb3gM6ua8cBBwMW1vbwqxwMVVgzbLclO3yuTw9hVl7e/HGG68rw9zdfahSU2Z+zbZE2AQkMf5ptEyXYjjuaSR6pTojf3iEr+9897342S/9h7EwsxYzxYVAU763cxifeu0zMVWcleYsdfWSJo8DhSD8LH09E8HIRyRD8XQ2xXg8iP6kGWft3fhf/ve/H1vX12NxdSkG2az7pcWVoFS/e/t+fPqNz0b9zLIO9FfGhtIYbfNfUlBisxBL+NM+MmY6syAJRgQFyiUWa8qCCGBsjuQCmKw90p8swFTSATrzXmRZbJp7d2FVYwni0kkBUp7b0yqZEueFoMCpmSwnEuZDVgGfxV0+RKR0Hs2QJnuBI0KAICUHY/DcepvAiV09sqwkyQcoWSjnAPYJikzFxf84Acls2iTUTIBukjxwr+hOagglAYJTH0uKQUez4nk/cWGEi+Ttn40ANxPpChhu23GBe8Nz4T8yLjY4PyeJhNjLCK5NwZCqfYwJmbumadMD7kpxP4RIaCmFZSR2i+QA4bPiBsH/l+wHs7gGUACZcVv4DOUq5mxkuem+Jd+oZGYmCVJWanLNLuVhkdt7i0BlLK6ujJf3ZYJtuk+QGZNhXDKiI+ixBsi6eG2pCuYoC1vKVyBCamz32J1Pgj2DR4vlXORKjNu6qzKt267H6WEjfuqLvxClmI+p/Gy06714/rkXNS23XMDLyho2ZWlZ2fpxh9ZnIyT9yIMRfDvxPUHqJPDPu1076ca40Il2HMc//fI/iNJMPq7dvKoJmHTMlhc3YmVpXSOgSYlZYJQVlCaUO5xsaaICJ550Wl0MqzitH2VNvHtKm1nIR0f2jSYgJLdFE/tshMWm4ZTn73JbxJ5U6TbaIbsistlY2M/ffF7TPVDbk7GI78OEWpmtOUMTqJzNDQNvYpGyOfl9sAq6LMmTR9lTzSezcBCyikzVTillzRNlAgS9YeYQiXE9Niue8sC/w91yMMSonwyxqPY8nzMZsvEZyaYSYE1QpTza3WFe2yVhPzCC6+0z87XkXmiNGS10dQszd0xlJhrtjeEZP2t9oDb7kHllcxcavoTFUK64DEbTt6qgxIbneZEBU7oBfINHncmA31wyAgOfxcHRo8ntl+Tro5QkkPAzYJLcMwI7WBrXJELnnLE1DiSCD8GCgJ7GRns4Z8tcp4ndBSwJGstfaGV51aOnIWKWzPI3KG1SZRrHxDpmbXAYDAYcKOgD7SjBtdh8rRpk4XhkMbyBGWf11nlMz5IFn8Wdjz6Kz77+E1GrXIlhpxCj7jhuXnshpouzUczjzhAaH69hq7LPteDj4utP28n/fyFe/UiDkRKix7uLSXdLqi91f09jd0/a+/HPf+PLUVudiSj25O1brV6Ky5vX4vwEGxADcdKTJabwjOeevfnmm/Haa69p4bPBkDEQDAhWlgTgY+OgAiDJHHdOcSv56+qKJUV64uIQ7NhsbF4N+JtYBsHfKdGYAsvvspgYFEg5lfAIZAoa4DccxbVr11RusOjFoL50SYD6Bx+8rwzhU596I+7ev6fr5Hr5eRESS0zc7Vzo2LhWFjbvA62Bn+WzE8TYeElikYIRqb/nqnVFbLMxP1a6ZpwnMafInnBzpUqfWKE+HEetWpUTAhNHhmE/Kd6Pco/NDhCbSh6yOgKcMJO5ioIywYHvK4PsuexKOkRvGIP1fj7IM8zynZ22Of/B/r7ut8q0fD5Ozhg/7RFGjwcjaQIPD/TZLAMx58ee5Z54krqjDuC4jzqoJxW9yI+6P26K8B4A5gSMZGfiMhSnUtT9Hr6pUpLZaNO2NCHIJU9sgjPXQwnJKGxp0QCnO82o0WEVixubWOyVzeJHK8iAi5OzI035wLscSsmdD+/Ez/zUX43oz8fe/ZN44cYLsbywrI4ZWBHYnqGhxJj+Pibjvw9Gj4fZjDyVfFMSBSs3tMJ/2It8cRxn7f342m9/JU6bD+PS5fUoT89HrbqiVDQXj0bDsJgpl9566y11wnjwPA1OXB4eJxERkEVGBkMgo9vBhkngJJhJclRk0/A6LA42OwGNv+MvxAw0MAvKOxtv2S2A4IYsA24Ov9NpoYlbtBRAUz/tH012sVitXdiTiL1cSuZdHYln0XBRwjGHjc1LwE1auYRzuGtIIADotidOKltMWfCI5SSxYLN4uslBzFXMCSIr5POzybg3ZCP8fX7OLpAWqVq7RqlkL+tm9EYexElGSIfSGQYz5WeEPYGTJetcngPvm9wS+P90exwEjNUk7lPKaskSIYJK/oIx2giph0tVcCAF5WzaBTdXHthimHuA43mdMU7mbZkagXHaiQIK/xNgnY0HTxyhxNROYlm7QHjwAnHx8bHV7syiXYR5bq4RzwH6gc2XsWbxyHGTP31IGntEsOshm3SUwZ/ojC0uVmWyhw6NaxR9QPEY65B+nJweiQZQrVRj2B3H517/YuSGC7G+fDlqcwtycmBfFCRCTjh1JveAS/Jn4Tj+/yEz+qTa1cvE/A0pihWWOtHoHcYv//o/ifz0KMqzJc2RnyqS4vtkZhNtbGxqsXPyyJJ0Fi0bgwOZjtoQI9tmWt6cKttmZgXKWilNS3dGp1Fq95vwZtEpJ+mFeyC2ENmAPGc3PlVZZGJxwz1hiGJvkM27uuQMI+ve0AXZ2tjyXHrpmqzo53d4n7feejNefvllYWAJ8IUgxyYHqGcjgm/xb+K5ZKczJ7WsRzPva05wNoKHFjBCfEYbnI2/uESWYz0cX7xWwnkUHNH5DWwI5hO9ItCee7m4VIvekCDN8AGoBNPaqJR37loZ40lZoSgOY2c7CU+hxSwjtgocK57lOPb39yRZSTIXXoMMTe3qEfiHSz3KWr7gimmW/IgpKn0FGoIQ9yiRQHlddxTbgeaQIEIQUtk9Z5DdnVizw5P8hHtseVBPzQYNKcgGfLLeOHxSs4R765l3OUl4yIw0zQYHzcz0n4Mqlfl8LmAK4WeaikKg7Skwwa5Gd1co5UTUTV7WO7v2Wrpx7XpMl+eiMCrLt7qUW4yV2qWYK8FPsq+86Bcys36kFX1kC/L0GdRPGq9+5GXax4NR0ro9KuBo7coYvpiTh3Y/X48/fueb0eofi708O1OVPS1dCUsCzAsiZRbHpuhAkvgnLIpk50EAww1vjmBEFpANfSSLIijYz2YgcSoZFb9LcGMxkKngklgsF8RARvJBii6BYq0mzgmAL2XeroiIeC4xkM9dOWMj01GZYcrrQBsifbFB2Djf/va3xYlJgDZEPTCQlDXYygILWvRWGJM1lIHxZWGpsw2CBExwfIGkPiI4180/gidDF4+NBXZFQGZjEnj5IhglYJ73sE6voPISSkZp2oMXuQYF3sFAmQfv6TIR8NgZiGUa1hCW8R9LsgAAIABJREFUCh7LDbtbAWCINWoxG+ZI12gk3MSd0K7mjnkahgXN5kzlPS584jY7gWZuji5TXaVzCr68DriMLFrgFx0dWiJDx45sSvfPADzPLWVECb+j7N2+cjnD1cB3ENPmM9qELUbkyKBmxyhzdMgJY+Oz2hnAk1T4O89P/uYZz47r04FXRDXQUTmGVexw0hdgDU4qKkLPLo7np/U4OTqJz77x+cgPp6N5NojPvP6FKOfh3E0M+lMx2BMkY1knu9hUl6VM6ekJXf8/FIzc6He89h00QcsCQrCgMcTISSsK+V78b7/+92P7+qU4azRjbf2SyiEWO1lSTRNp3U3B18azpco2NFtZsZdQH6IbEgSA6oPYWL9kFq6mfNhLm//4XU++vaRMJ+EdKt/WVjQh98EOmUVVi4BgQ+YCZgLPhI3IqW5W+CMvHAIWXTb5EbU9bZUMIRmJEQzS/HeGBzggWQQs3Rs2qGjLBtasadGj28qjfn80k56FzibxRq1kHauONgebj9N+SgFloOCpiaQiEOaEC13dvnIx/YOTnABDFsi18xlpqxMk2ezJYkXK+cyfmudIhmTxqsXCBCDIjAC7tK01AWTIjC9ruDSmejJSEEzWIWpuYJGCu6fsTAhejHWGa2RjMJuMleVxBChtNrgpAty76RnPwgP34XqFOYEFlUrib4kEWwP7a+kQYY3wGp7l5gNS8+BwaajM6VpYb+5kOhMncDF0lGGiZNx8gXXZDcBOCmRCstTNWNUqIxdXhAECiKM/a3cb0e7Wozek65fsePtyhhx0h9Gqd+Pzn/li9OoRLz/3qSgGDqccHgXbx6ZxShd+RB83RculuehS6H+SidqThpYf/vefoczo8WCU0bKy+zemHMI0CpfGGMQomvFrX/8nMcg3o7pSi04fItp8FAtwZuqyEul3WShukbKwWNRkRCw4NGr8HdCXFiygKlkQ+AiLko3CycXmJSvi5GPaBDhKqvVZUGRFyFhOz+jeMJXVU2fVNaNN3vEUDxYjr8X7EQwvrE/x5zlyhsR1mTlcV2Ai2HHdiHX5M00sTZkCjxrguNVBQ7ak4OCZ8zZj430TZ8ZlktXwbDYmrxCoyUQoaaAQqK3easkwjk1hTKuprJH3JFBybTbmd7AmuGOdkoZd8jvcq5Rdpfa9SHySRKBkz8zbylMi65G9cM9X11aEwYG/gYsR5B5/LcBvsCIHV5MJ1bHK2PYA0gQNWbxOl2XeRmBQ10+2MzZ8s8zGQDQZrbC1oomx5jfBdvZBxH8JyCbbY3/ze8o4p2D7k8mAJdn0ztQRt+RZLwQj/r66vHLhDJEsUdS5Y34Ztsb5nPRkGnKAYBjRbL8RRyd7cdY4VBdN7pb5UszPVqPd6MeVzetRzs3Hazd/LKqzq8JNS3mY6jYgkqcVJZqwsXTAPwoQtgzhX5LF7A8fPJ72b/zog9EP+kQJ15Y5uOXkfGvI34uDOKx/GP/oF/+nWN1eitWNFQUDmNgFEeQ6MvMnnad2Z3GQrZiJzETXglJ5MIJ8Hmc+zMyW3M49PfMY5gqbrKdTEK4Nm1w+P20PeNTiHQ/i6OxA9rHYNKiFPA6d+GQBZGichOur6xqJk6wi2Ni8F6A52RQL1F0eT6hQJ6VYzIzkH417tubKwlfKJBZas9NQB4uMA7U+gc12KNiWIgdBGGu9k3Vi8/pZSUc6bWUkdiTEYL6mjhflGhuSa0cXxaZLhER1nyZmKqucazYudG9cG/iUMwxnetx7gi8BBKwKzs316zcUgBjzkyaKmDjpA0kM7nJRTQKu3bwtB0Dwt0QF4Lq4dylT4XcZyUNWhr84IDrgMV98VnAsZzvdWFxe1J+4LXBwJF8orpdrTZkjr83nscke2ruObY+ZajyHCwNte8tX+DnKXa4PyQrBU7gZrGdZ4uJ2yufA2qURi8u1aDSR90xHv8c0E2NhrXYjCuVJ3N+5FVNzhXjw8I6y0E9/6nPxzlvvR681is3Vq/HGS5+P9epzMVNE6kH1AHk4n40HUw8vMz9Uwf2xneaE6ftLt6cdXn6413vmg1ES09i9MB9DzWFjMkQz9ut34p/96j+M5166llV2GUg7Gkez0VEAQzKCUyQbTPYPOdrkp7Jm/eCD78XmxmXPGl8gE/JEBmQHgI4XNfrZuYJW8nZmwRE0zuqnMVth4B4t40GcHB3H4pJV/PyMhkuOQ6UPUgoCgXRbk4k3wTROezn9nMtKa5AS2Jm6c86C3Fq+KNFwbMRuotMU3oRsgMyGcjUxkckyyAIxCkvasNu378SNG88pY9DY5EJO5Z68fDIrDDyRPOXVQDP3QjytgUeOk0m4NEzcJksmrl69cuH/xM+Dq8FP4nXI2mgzszFt61rS8+G58N4EoEKpoHKysuD5dpqymnlDcw9wViSYEMR8MHhqryd42BsdEBvCJTYlSWzMPXOL3hweERBHdry0Vgx+z0QbniyZdVaZ82AGnjPDLsncsPDAnUETWyn9BiP9l8Z0E/g2Nrd0LzQSKZvOwlBPfl6+3B1PrhWwPqFbbHcA1gnXQoZXrc3H4fFe3H94N1557SU1GPCcKubKsffwIJbm1+O1lz4X6wtXoxCVmAwLUZKk6jGHngmaT/OL/PVYMILbl0Rqz5BS9tkNRt8XVJMMg4UFODmeYFvbjN/7w6/FR/ffiXwp4qVXX5S2B19ptLEYRRVzpVioLGTdipxwglO6bHM16Zxmmc7Q82nKRlhdW41mvSGh5ZUrV7OZak5zwWXAMSj36MZgdlUqW+mOv4wsabNSkA2HlUUaP4y9CRtyjoGJmccyNhk4Djx3/UbcvssookfDBDU19vRc4DYbwn5COWEpXCvcGkSiZHyvvPKqO16drkz9DSbD8p6Jh7sPFXTSMEcyyIrkGAZhOR1pd4smoO6U+TyJcyOMRmx1K/AJbFwHJRsKeqQlqQuJER04F5tainYFIZcxBAyyMf4kU8LiF4zq8ublTHoxLe7M8uqyeEoY2qex1ClrlJ5LDGdGTEM1cOnJNXqaa0FsbJ7N3sG+NjmfiyyNzM/Z4SCWaotiZlOGgjPi51QuE9w8wZVMp1pdcrAsMTzhMCaToWxeJcYt2DWS+819VjYrWMDNAXrAKuM1egjTfLsp0mFFdKxJHmB2+GV34RiVYzjAtbIbxdI4jo73zRjPl+PS6naUi9OxuFBV2d9pduOFG6/GXGk1JuNyFHIlWd/aFfKTSEPPXtfsB+VLf66CUbrZxgvGMcp1o58/jX/2lX8Q3XE9tq6uR7vfFO9kZmY+FiqL0W33peo/PzuNjUubMVupxN7+UTz33Eva7LMlBKyAsXRn4HrY2Cz5YrOBmEAiwmDOxEA6XJQ2TCjZ2LgU3/nOm5JWnDfqKg/YJGRRZER7u/uZxqgY8wvV2NvfE5GNEuRzn/tcfPj+9wRwYxpHwMBFkN+ne0fgIFgRNJitRQaDKJUMYv9wT5kKpZ/xqq7GJ5MdgTfR6vYAQHRz7k6RqaxpFFRDoO21a1fVRk8i0zR3HuwCJwOCMZkQREgFhBgrkOBrzQaXLcowFIBkr0sW1m7rd7hHSYtlioRLT14nDT2AHNo48+w6Asfe/m7M1+bl73R5eysODg8z0BvR7bRKPFm1yBrX+A+vJ+O4hYq8jAgwTMAFL6GFL6sWgf9DURIe5wER8MlUyrKZycXx0YGyFkz75is14S/ye5opx717t2JmzhYyUALynH6iLhRUjoH5zM4txNHRSWwxLTjLwmBUC2fq91SGqcvb8jh1HBLGuXHs7T+MWm0h2p3zaLVPNS5o0B/F3FQtnrv2WhQmZRkM7u/ux2svvxq1udUY9stq7adDOmXUP1xh9Gz99J+bYPT4beMBKCDFICb5QdzZfzf+xW/9Uqxszkdn0IgiPtplFOdLatUKS8qxIPA8Ymb6eSwtr6jzUJuveczP6komYeA0HamUoHP0nbe/K9D26PBYro8wtDk9cXWkPj/RGO0FlX9kPICPHlvcjmtXr2qQAFMzcKEsM8OezkzeZQ1M5v3dvbi8taUFnljiqetE0KDbxkaS8VgPrsu8Uu+Ts2MJUSVF4DSeRKDXYoOa4Mg4I9uoItvQiKbxSGzy7ctXlEnxM2qpZ7PAKH/Eu5mybIP/ktCVe0LpQ/aD6yVBSSC4Zodl01HZXFkZlDCmRKbk+VlNzxw4D02k/AMmol1PSclnw6Po4PAgZmanY2V1VZ01vtQtHWKWVlMQ8Lw1j30mCME5koUJ6vsMlF+ozuuZEgyhEkjYPPQIbMp+dz6PYmsTRv25CIe8JhlzsTCVaf2mot44i36/rZJY5M8sw2EKCe4RkFqLRX6uHbXqkjIkFUYCtN3lA4CmjMT3ic/KdYA1z83PyCRtJL5WSwFRgy3r3Xj5hTdieWEzYliI+mk9nn/uhZjKMYSUVTEV+ZxZ6p+cET1bgeZPczV/LoORSmMFI9r+4+hHI77xza/GH7z1jdi6vhoLy/NxfHoW0zOVyOVKmsfWbnaj1ezEjWvP2fcaC9lxxPqqTeyROoBRaLpD1v5lUe/u7Yo8501bVFBKs99J8bkEMhOyFRjNtPspCTDWAgxl2CQZCycd/jGJ3CjJBXSDQ7s8AjUmY3hOffCl99//IJ5/7nmVIWRkALl0mTa3NuPBw3vOkjJDfjYX2BPlA0FLE2SZHzZVUkDCvRH1OaexpBo9Ow2SUZDBSK4xW8m4Vc4g5L/UsWOBMLAZZnM9kJcTQTDRCfj8km9IitPLnA2NbxHwyNSkr8ummySmu1r+mItlZSBguIzwenZQAHQmoEiUDF2DMpTMZ82SFTJYCXuZQ09HbNrBle9btmG+lYS20DyEG5lIKzwPaxMcFHI0JEpxeuIpxdx/PIlsB+LXZLw6nkM8C7AmSjlnRpRJWOMuRCGP/TABqyD/J+5JeYpGBFywTizU5hXQyLa4H+gOCUhnZ0fR6TDaaiR3h6XaamytPxcbq1djplSNk8NGXN26FpXZBZmiMcTA44V+UGn2p9n6z97P/LkORixYTtJCYRLN/nF8+61/Ex/c+aM4qu9GcSYf1aXFWF7ZiGazF5W5mtr8S9Va5EQMK6jWZrQLQSkxrGlV0zWZX5hVlnN6dqyuzCRGwmcW5jFPN4mvVl2Mvd0DGXSxiRgXDVbC5gXUrJ9x0hYEuLJgOVEJRrfv3DE7mFlaFdwgz7Vx2ey4LAIuU57hOEm3jQDDRlL7H6BSM7RggxM0wDxQqo/kNUQApMTi+tgo/Oef9Vhr2NEbW5sXKvnEMqfUwsyL7MOlDE6Q59mYoaFKr83NDRn6Wzyaz0zb/CdZD5kd2AeBgIDH/eL1CSCUnlwbo474SiWb8R58hxiQUBT2RkAjOBNECQZ8dkkmyAcQBmcNBF4HpjVBl5HgmKdxHfYqt4sDvws+Zi8i+2hTXhIQ+T2eA+tI/tIZBpX4apTZyuwYOzWHJ/ahDizDBHyGUlQX5nVA0caHfFuv81ndITV51TP0wDJlAlekU0gXcChTt6mp2Wg0j6MyP4oHDz6UC2hlZjmmcsvx+ks/Ec3zYTx//eWozi75PVUeekx3qfRsmaM9aXj7cxuMHrUO3L5EMBLRj06cxr39D+Irv/FLUV1ZiKnZudi+dj1mZ+bj7OQ8lhn42O7GGMC33Yu19Q09ZIZEMnAQOQleyYdH+7G0hPbMG5+T0zauk7h3735cu3oj1tc3ZF9CINsF75hnUoY3qhbkyJ20+TkPFWSaCOC6tF+rK3H71i210snS1tZXL2ZrsQF4j5s3bmqaSNJZE+jYrJR6tMLpHMlJUVSD6aifM97a+rTEp7Hjol0OCRaUklzn0opHNREwkkiXLiMZFuUhwcmMatvEJokJp3wi7bmV786ifb8PL2bT8XwokURxoLTCFC8rkyhvk+kbnxWek8mNtkZh86cRVYnnY53cvIIkXSvxtzI7WT4bWSWlaHLGJAgDSBM4zEuy7EI+2ssr6hIyyFNdxJ7dJuEpJRdMdzRR/GcC2wHYEQENAN+sZVMk0J6N5dmN7xJByF1Ty5M0KWUylrEbbPdxjERUxUL59Ow8/u/2zqxJ8vQ66yf3pZasytqrel9neqSZsSUshMbYBgVgAtsBwRW+IoIbgm/CLTcQ3MAFRJgbBBFClhGSsIQlS7KkmdH0LL0vVV1VmVm5VO4r8XvO/82q7mnLRt1CPdOVEz3T05175XvynOc8y+wMNrhdG4z2LB7v2UHpwF678jnbvt22zdUr9srF1y2dnDEbJTzwMiJ/KrljuhV71jLwYtz+U1GMfIRKyVsnkaKH6Vils23/4T//eytuFCyRiWuDFJskrDC7aCuLy8J6MGcDYmCE6nT7ViwuC3Pgg9/polnK2H4J72kA6aK9++67sru9cOGSpVPwUTJ288YtJXNg1AV2xMFjdCCGmjb/7JmzVt4v2+bGlu1s72hjhkMhH3Z8m/FPYqVOthlbutW1NT2+5L9E+UQrcQ6PvIIAW5MJZapLdzuBxuCbP8ZQEm4pTBQBt3EdycidwkV0NgfE1e4x+9n19+zq1St6vhA6QzFyAadHMHGoOHyeUBv4NY5NaRycc1Y3wlC6lxDeyMeb7ojxkkIhN0cY8hGniuuGwkHBoXAgywBTofugcBQjYJzHovhcOHdBIx/viUYxJBQUM+m5KAo+ohKAADXA88t6woZ8ZovcOmdmtSDA0I3HBnMCYMbYDH6QUlkZYUUl6InUSt4c271Au1hcdHkQhZ9ukw4XA3zkM+JiabtFYe2pwGLExvNklGQrh2ujDP0mvKeHVjm4Zflcwg6rLauVevYPfuef2dXzv27xSdbScciTDGZEa0HzCFqFY/5EL0Y9eaZn8akoRjLpwt4Cu4m4WX/Utu6kYR/cftvev/NT6wwbZglnYterTXvjM2+I3IgujULU68EKZl2cFEOZzkj9Fv4xCYIZ67IXda5M2tIpQNgZ/Z5vVj6UC8UFe++992TODx5w46MbwmX4tkS5jmiSgyht1nAg8SNgMiMdH/LKwYG2Yxw6xi0R+7h+ksdLufatjx9TSzjDntbojJ5Dq1WrkSh4zl555ZrbxEaZYYxyyt6K8BgHeVlTu1UH44OzjeP6RqeoBIV5kLbwXMQ2jnyuHZNxP24OHQWI8Y6CwFYyMLAZUzR+Rmm8Lggd676CaZ0EwNp+uksjhmkUPjoaihl2vVOb1sOWPux0m5JXkA2Hngt2srRvQxFO3XfKHS8ZkdhcsXXEYZfHbikFZqJYJYpbEChT5BkpFxfwyEZs7Ir54OvNc3WszIsY7wvdDSLrNaKhQH1wLEDqwnPhi032IllrEN80k9Xzwq8rl8N9oWSTMfq7tN2/+6HuxwYpe/XS5+w3P/ePLGEzSvFg6YKb6eMYUeAPvVjWsc9SjT7hxejIDcH52VHwF81wbCilP9KRb//oa3b74Qey6uTw00EsLS6LvzHAHzidsxS/UjBkaaP7WrVThEbjvpXZcBRxkewqKgcJwGTs2yY++BQIDjscoqB65xCBKWG5AZ8Gw60ANoPdkN9GAaKYkBJCYVpQTI67CNy7e982NzbljcNBp/MTYNvvOU6WdG4JK3EsYdlMsclhUwiGBT5GR8H4ByYF8AwNISjQkV5QcEulPSWcBgEs3QtjDd0Vtwe/YjTicIYIaoqEnBkxklcstTtKsvlyH+62xjy6T2cke2cUcCZY7MKwELmKYe+Pz+O5wZ1HJinIUjowZ06DGXEfSG7oIilGeBKFbDOKEUdTo5/cB7xbo4DQGTVIFc67Q4NEsQpwgI3vpngUTie6Rip+xRB5t6WfS35Gzxc+2pUrVyQ+hq9EWCNCXoB1OGqA7sp/w0VghIZwIMvYHhu5VkMscYpRv4edya5Gr8ZB21aKZ+zLf/v3bSl3CncuS1k2oiSGghN4RMH4Szu7445gz1ILfuW3/RQVo4h9Oq1JxB+hY2vbg/JN++4P/6c1WiWLJcdqlZeLqyo+qVTWZmexPcW/OKEYN++KiIXG0RFWM1a23pIT/UIxwx6Xxpnr0MrzYWWMyeQcoMVelqJCnBLdxsJ8QYcMIez2DoWnYO9/8L6dv4AvNpiBW6XCBMeJkc0TPtPQEZaLiHtTwnvAxxhjKEi4Wi4VFwWQU0QzKbcv4TFDXhvZYtx/MPX3DimKL56MtbbeOn1KxQVbWDpD9wgHK3EOj5MXfaMHNymAxNhZrK6tulVsJEwFEA7+ztqiRWLXoOD3qCLvbAJDmlEr6OjoioKCHsqCF4+uNmJKS2l3jjLd0Jll0hq3lNQROVry/gdLX36a3C68PsZmfh+0d9AJUlh5RJIOtw6ZsRs3P5IAmO6IwgexFH8pXicFiS8BLmwpG/WG6BBQFAY9Nm9DZeKBD1UbVUtnk1bHQL+Ph1bHclnEwm1FSvd7TSvv12x5/pz93u/+oWUTy5Y235rFJ2CPLuuIpPfHPuSBzHhSjH7lVVRN0LEszMeDMX3tytq/O+pZLDmyvtXtR29/196/+VPrDX3LgXQD4Hp3r2RXr75q5TIsXY8xxtSMFp9DzLc2JEXSYwtzC7a3W5YdqBtljeQ7w4UDUa5U/Fu9sCDQmk6DjRhYEYcckHd9Y10gLTgTX4u07VPrW6XFHmjTt762LobzUnFJmzlwJcYGeEN4P8P5odui64LXBPEO1jfjFbo8sDQKJMWE7gbqgbZvmYxb7+KF1EdrFde2LOjzKLw+mrnkg46DIgHIG7g93C/JJoxVwdeZwuH8o5wHXrIZPHRtHH/mqbOlCFsKchJf/eOeSYE4SvfIqiBzsOlk4GW9du01FbCwWQSAxgcJoik/7+BVHQS6gaFNcQl2wRVSYiPKgTZ0sjLBQoakFID1vABmfvZIdmBz0yUC5Du581C2t7OKC8dX27dzEGthh7OkoLDGknFhmHDh+PyVK4+sS95Zo2KF+Rkb9npa/1dKVYuNc/ZPfu+f20bxiiWjSCGVmOMmaHzApn9wnFX9Alk1PmNV+ER3RseLkRrZ6Q8vFCMKUty6w7ZBO+lb01qjst28e91+9OPv28xcXp7S6xubtvNoT+kZfAPdun1Hv+eDTzfEhxC72LkZ/KQnig+mg+DwiFjY62rLwsEI2jHU6aj/FUm0iY+QyXOJgwHOQTcFcdHipFK4Kp6nz5aNIkZXxLc1gKpSRyNHyNu3b9n65rpGCx4bHRzrag4TaRLgWRwWig/dGp0Qz9+xm4wex/GfvorbfmlXanleK5eV5eXINdIz68MgHHLm6M7AQBg9ZAInprFzavglgFySCreyhTVNIT7S1LlqP4QkyCup1VHnw/UDsE0h5Pc8X14LID/j2nHGsVJ+8YXKeuKsOED4II0GcmDgOVAomXXEfI9wKQoez4dwzFu37tjcLLjd3JS3xJeLZCAHCI9dJE23qiVBq60Vfy6bFmYHN2qxsCj/IABmOGv4Q4HrHbbq1hsBzBMpBH5G/lzXJsOhVcsVGw1itjCzZn//y//YijNnMBux2DirLyIaouCLNj3jUz2ZKtMzHv0X7+af6GIUuqPHfjTTghR5/hIVPAawdR0WPdLEOnZn/2f21T/5il24fN6Q3eK4x03BIeDDyIrDnL6PNai6m4UlMbnBgXq9SDOWy9hBrRphIzmt5/n25BAApganPzoWChZuAYDdsrsY9e3R3o6trCypkNFNcJDh95zeOqNxELAW0DcYn/E6GNVK5bJHQws0Rtg7EGOYTowiJi1UCv4OqaieQ49SnsJE4aIjYNwD8Gfck0tkJNLl211jIVqtNIcc7pAXGgovQlaREzHUx0Y3ldIoBKDtzgAIXavaajXqdXVIwT8cjyTfurll7MqyS1i4Dy6eKOJ8oaCkhxQaFgU8B0ZBRWWzTk8D7Ho3y2PymjEog75AMfIoKixq4+oEQ4cEwxv03Z0vfVvlm0OzWqNmK6tFERV5jspem1vQwiN8oczOZNVpLq0sq8NBI8Zng/dNNr7ZlDVaVYunx/bOu3+hTmpudsbu3Lhtg07PttZO2ZXzn7HPvPJFiV1tkrJ0HIyIMZBChPreN2cfL0ZuX6zLp6gmfeKL0ROW/tOfkdIQKD5y5QNsdmwBy5fBpG3j2KH98Te/Yl07tHQ+aQuLRR0Ixix4KAC3RBWzbaMIzebnPG55jNI8JZ5KWC9zCELeFZ8RigrjHYr1jz74SJqz2kFNHQijDaQ3Rpb7D+/JVhTuEKtobWEI7BuNxYaWxw1eSHnvCAIYzMF68PCBrg9OIR1d2jPe0YhR+DiAjTpdkLOG0cox/olZnfKEVnAx+DjBrwgQHAM5ZCouo0C2cThNs9UWLgoaDKNOK4pqCt5DIRlWG62mxw8x+sh0PuPC1UBipGvcWN9Ql0LhpvBSLNzO1U39w4gJUB48ldiKyjvITMZ3yGwY8+Q42XWLF8iX2mJhH6zctLhW+CFoAcExBbrZaGmBAYOaTlDhmAmzxuGBXCN9fJ4xhM7Xr3uUuQIIRn1tWPnyoSuzUVzPX9FVyJEyCWt2ajJIKx/si0JB3uP1n35g23cf2b/8F/9KdrGJ0bylEh5NLhO3aQS2p7k86YQ6rUAnxehFa+2oDvjV8E2R1Jo5jG78UAEIfcsGxwTmcqQVio1sOOlZa3Rg/+kr/9Yyc3gLLbvXjRjUBS8EuRlbXVm3h/d3ZEWC0Nbn/LL0ZCoQHbcGoaPCuoJvUrglYmXH2DSNND4y0kGao/1nPONgZvMZqzUO9P9BXwTuAm/p3p17EmqCU/HC6NY4nIwIwai9WsODyPO5QnqqvLfJVYtIh3wbc6C4yMWwBRgft14fwiQSlFzkGT6rLoYNHqtvJ26i1O/pdeHnQ1wOZEsqEk4FAstnZt0yNeX6NJ4/uBCYGW6HFGVZ0C4X5RwZYpi4DVYl8juqOtObQhUAYl4T14GI6pbBMY2w3DevhyKJdo2ule7I5Sjo+9pygqSghU8DBQMcCGzM7W1TU5tc4snjMUZCoqaa4k0xpg2GHWWi8XPh54tA8HieAAAgAElEQVRvUTbr+Wo8BsWIolWt1QyNGiknYduXyaUUtbVX2rFKvaT3GKua/e2KxQdZO7t+yd649huWi+FDlLbJOPrgxiJDtOhT7Kv8YAvr1cc9n47W+Z+ixsg+4Z3RX1WM6I7wleFD7jR6CQujkMDepGGVzn3771/7I8vkEwrHm1+cE7Ccy6JrS1oiltYHcXNtU6MaKaE7D7fFnF4sFi2ZTutbv1Su+FgSpVHQXbHupRsBiKWLYfNC210/rAmvgjeOVomuyDdpmLXnoyyxvNwqYR1T0AClGbn48LOJ40N54+YNiXjZ5gCiBray28xCgOxbSjgMhmue9RZimDlg3m211DWFDRj4FN2I+2q7c6EsLmAn4x456Nna+lokuTC5DJw5e1aHn+IRbGF3tnf1erg99w8VNXQ8vFYeAwcBcuUYuwiWlEcQK/F+X50OrGa4OmEDiDxEVq+Rc6U4WzDpez5GzkcETAH70cZQ9IbVFfGp0BxSyD3kkRSRrEYrYYGiQoAVpcRWJ0h0do7OiLDLLbt/b0fsdmnV+l2r1w/EqO4Oek7+zM9qc1gu7SnbLJUGe7wp/Krd6luxsGaz2aL97u/8gWVic5bBh0jJNnQ/MRVKLpBTed+ntrFPzGJHmLaXoZNi9MI0SEd9UPixHF9ATLlHAVyK/F6OVP9DFFDWGzfsG9/5b7Zbu2ftcd1yc1nL5udtc+OcxSxj/fbATm1u2faDBwKTWaHL5pMOJBmTrEDK+bFLDhhzwGFgMPNtycFnYyedVquhVW+rzXYsb61ORx3P/XsP7OKFC1YpH0jECS5FEWFtL49sxdd4Bhj6NAoDBzBsjHwD5nlwIQqHDoGtGqA0Re7Wrdu2tXlKB5gLpl0XLp7XwfRDNtCYxrjiVh/uKc39IR+BRwTPSRyiA88qAzx2lwDvyPy9Nev33JPbzeZxUfAiwN8zAsqeoz/QcwMTE8colZ76b0Py5H6DPQlbrbt379rZ825rwv3CeOfQuum/A+BS9Mfj2oTxfHTAAWFiiGLxu4ZdDhXB1M0wXq0sr3kRpIuNOynUs+b6KkhcHwoI5EOeI95H+3sPNYod9tpKMqEDhcDY7Rxau9WwXrdl5b2yzc8s2dbaJbNB3v7Gm29ZIbusTogiAsPeFf6Ref70XH1sjfbCnLhf5hP5hHdGv9hbE4qRvlWIzrG2DZMNe+fGn9t3/+Ibll/IWDydsc3NM9Zq9W19ZVPC1XQiLX0QpugKQiTRdTYn8Whpv2xnTp+x0n5JoHKwj0XSAAFOdrUx2voDW19fUxifmM8JXAXnrIYf9Dx0gLZ3YKjK4b7kcp5EOhiIDsB9EHGtQMHICZGOg/GHQ8lYFDLWIF4CpouvJM8d18fhv0MHh+eQtFZxJwrKtpTEWXCn5RWRMukK8BcSiJ3mILq3dCApgjdRFB7tbk9BYyQzHFzGXN5rRKgIRF23h680wDqvJa4CStHBAE/doTpAz5MLEeMOdmNMT9hATQx2Xi/P1ykLJeFSFCS2fmLaH6InpBPFPZKOKCksB5M08ET4YxJIJ7IqMIzbjOdjvK/qxHXHVHQoXu5ZTl6eg+25HEzxrt26+6HFM3Frtg/FwG5h8p+MWf2gao1q3SaDhF0+91n7/Bu/afPZdUvHwKVGCmqIx3GKJJATvtKnqb/5xc6kurzJY7vSX/yOPmm3PCpIE5vEsIXsW2tStW9+93/YQXPH6u2KLa0VNQKkM3mJFfudsb169TWrlA7khqgMe2WSOcmOA48b39rauqdXyDs6rsOOrzFjGY/LNzBES5EgT21qC0Sh4JuSYoHCXxl/YxNxksOJZkv5aOmkNnIe0UM0tMdQb5065V7QczMqbFieeuQOeAQHKyOrEka+TCqtcACwGJjA8JbCap/VNBYhrMzBmFy6kZRNB6+X68H54c/cgN40um1urqlQyFZFowd4k1u88v4A9hLhzOjG4W63sV+dteLSkjoeSKGYj0mHRuJHIqHCKoZ2zHVueEZRPNleSkaD/1IDn27PvKfIAFqDzeEUKXlJtFED04MZTTElsZdtG3a94GF0jSw4eP/pcG/dumlXr1xUJ8jPCxuV1bVNvXcUHlnF5hK2u3fPmm0sZvuWy2ZUZADEU7Gc1PZvXPuCvX7tC5ZLFjAtscTEN27TLl7s80+X8v5Z6sBLXoygW9PCsyQbWn/cNkv07I/+63+0g+ZDW1idsWFsaCmRBBctl56zZJwRyqSo59BwMMEhMOdSzFC3L1CVjgSsBCnG7HzeqvWKvm0Ho5GsJjod8BeSLhI6QEhGKBprq2uSd0C+BAB3e5ChsAwOJocJ7ASQXGNUNiPrEboj7EfoPprkhum6zhIGJ4L3BJeHi0YxdHNEB6Xo8DzpA/EoLGsOMe4F+PZIO4bdbLslvpCeS5Q1L8sQmZWxyYsJ26E4ZTI5aakQHlMgGc+QnazjwKgmIKYtIRQGsC+6SLocNoOIdbHYDUxw7pOiStEFy2m2WuJLiQXebNv8zIJeD8UI/2jeC0WAIkaOfMMp9sORF27W+4xgXLCGaXY9YimdyqvjRXpDUWV1z/V57+i8KNCMmuUqWraRlSr7tre7bekkoZKK49ByY9Cd2NLCpn3+zd+ya+c/Z3Eje49o8JRsa2SWR5IxfkmMlSdN0bR+vTTF6ElHPO+MQv44fI6EDUd9eSN1xjV796Pv24d337aNs0v2/o3rtoplbX7ecpmCLRc3rFnviPzIZ0lC0VHfDg9r0XjWl/e1xKdzc8pVa7bqtlhc1Ddts9m28xcu23vvXbfLly8puJDDSNQR26x2E8fARRWo1eVVd4Ukvoj46DiyFDeYx9CN4pOfzau7gkLAYX/w4L7cAJTUmvdtmuwwIFJSpORDjQ/4jHR4niICG9xEa5AOLcKj+DN5VhcKU1IhEhNGx6DZwmkAWQmHGLP/g0pNXBneA7/PRdvZeahdkEsz2hpNefcA5QP7mkomTKl+aKsraOo8tomCLlFswp0dkXDQTRGoySYMcJ+iRdFDQ8gYx+2QxEhe02hot4opHd2oFP5Yu7JZSydsYxOmOzHYQ8k52OTRFZ0+tSWWezqbsNGkY/1h2/b2cECY2M5Oxd76m79l2UTe+p2+fe9737XXP/O6Xbn0qp1avWApKxC1YKNxQkp+8EsnMUaJHHiiDzzu6uTi78BLXYwUnx25AdLtgCswSlhyYKN4037w9v+2OzvvW7m+Z8vry8I4NtbPWK87sbWVLet1BtZVzBE+1DHZjlBYGCn4ZqcA9PpDV5BnGRmcfezuhAMVD8BiGZNFYxqjFPgUrGBGBpJDKSwcKAHTsYlGFIS12nbFxho3OGR8k1OoOGxBU0b3wxhHlpwYihyHkYO9cKoyObo+z/dipIFfxfNxLVkvwpHiGg3x+WbVz4reV96zAu+LS4t63xS/s1jU7YjeoRDwewUrNvG69jYApvjhIUTHtD14cE/vA2A7FzoTIo24ZjBco9jL54gI7VxGr408OQokQlVeI8UDfR9AOheKlsdIExPtVrNgbbxW3kueE8ULLIrXCqfM3QboauuWj7q9Wh1uVt/mCim7c+cj3+xZxt58/W/ZWvGsWT9jpUcH9tprr1ounbWkZWw4MUvHZm08oRPSvswX8jE2u8Noe+Y2JSed0VEpfmmK0dO+feiM+Ae2q5jSXfChtFlsZINx24axtnVGdfvW//kTa3Qq1huyJl6zU6fO2mgUt53tPfGNEMIGD23U8bT/bNI42Lt7+xpbwEc4CPBzFhbnjQ6dw3/37n3p4gC+T58+I/kEmBEsakiD586cc1KgAgZdSc/tNFYtF+WfTLckxrfCLh1w5WABNJ87d24qGqUIUjwpAhQ9JCUUNwibFBJhU3lXuHN7X/c7NsThZUPIKEpnFZT1LIMgJB4clFUsUa7TdeHPjMslhVNOj5F4kOeO8wFALgUQK9yNdTycelOLD4ocdAWPZ6L78zw5yVtaTcUGMU6SyNrqOEsc03x8m5ZXlwS2M8qBi8lbaGLC/viC4H64LeUBygWjGRl7jWZTq/9cPs2QJ4wvFh9baf+RpdMEOlRsY3XV7t6+L0zoy7/9+xYb5m02vWJrK6eEd+GzBG7E4ykpRJl4brymzlxGREdzmXhEL0aY6wvRnL3UxYifAPgC/1AAOPQe+ocAMi7i2ijWs7H1rNLat69/46vW7jUl56AQQJKDI8OmrDC/aDdv3tK3LFYgyA3Y7LiH9IItFSHowU+pykKCbFx3QEzIoZHxhaLG5gsOE0p1ngu8Jv4uJM5SYDikHEyA2pk5PHW4T5dh0OlRRAC3eXUh0NHjfibqsm58+JEO5v379xQkiIWJA71tQWjBdgM8yMmDmNT7RkuZY1LJe3Lt9u4jH79mPRGX9FQoBOtrW1HcOJu6lDZNFDSB8GzbRqbCB86D7/PVK6+IX8RISccD+L/9kO7PvY8kM5mbdTvaXtflJD1Gp56lMkkHyI/hRnShbCR5zWjf5gtEU6WFSdGJ7e+X9D6PB2PnTFGUlxesP0DA3NAXUrPZ0PPOZ7N2UKpYs9qy16/9mhXn1+3cqVdsqbBhaeO9g5Xv20hGc8fFMJKDKhCKDyGLdEfBMeEJqccLUQ5+tU/ipBh9TOQTuEt+mGXryjrdBtYfd6zeLtmf/fDbVm+VbOPUqrgr7Q7cGyQYsHjJtPc0DroFLDYoMiosmazGOB3efFb4TLmMZAM/7QXxbZRmih6q2dZan1RaDmTQZjFCUZAoPHQcJHbwjU53Ej74shZZWtJ4CJfJPZK8oDGiKCYHfg6R0CMEs2y8cHOsa0SiYMiRckCqBSzkuJ4L5EwwquD9QzdVXIEw2dTqnscBc6EAZNJ5sdDD+Ki1d4rIoZywEgztGOMo2AQUysIjshYRdSBKJuG1B59sB6ZdkkKRpYDs7u+ocMzNkXXvhZ6VfOA7KSduFoEzB40O2PWGRHwzXhcKc5afTVuluiv5Ri6fsrv37opigL85Eg5CEovzq3b57Kt24fSrtpBflvuiZ9rD8offhDH/Mfwn7l9qR6mtIdPei9NR6PQJgh1K4EtejLwr8g9H6JePipFcAMbwY0xgMWPaONmxgTXt3/y7f20Xrpy2GLKk8dguXrxihqwgnde3LvgIyRBgEHQEt2/dmnpBMxZubbIqHmvUO336rA4jxYXRDnkBejQM+9E7UcyCXILOBPCW/yfsEFa3sI6hdxWs/BlXwI+4MK644b13NUEtL2uQ8dA6vZawIEz8vYjgYulbOFEVej0BHsR9u9Nh3h01iQ/qIZSdiITJtkwZZbP4gE8ECL/yyqsRdpO10v6uBxsm0fWlxW6n86LL2VhfV4Ydm8MQGsl7H9wA6FwoPrze4OrIY9UPq9YbtK3dYYs3trl5CKJo23zcpBOF0Mh7urq6brDCIaBSBCly4EyP9h5aOhezSaxjmSwi3abVqofWrHet1x7am5/9vJ3euGCnNi7YbKIoUDo+JscMRj9KVnc2iE34/6gYTS0kQp69F0L/Fai4vtFz+uNJQXqpAOynN6BeePzfLrz0C7sXN7rXt93EtM7HnB/L/3G8a3vVe/bN73zdYumRihQcFsL7GAPAJ+iO6F648UG1bHPyv/E19v1796VzQ3JSLtVtqbgq4y7wFQ4Z+AP8IgiQFIbgN83fMxZ++OGHdvnyZanwAWYpMmjWsEMBL2JEwxgM4Jq/Y8yhkNBVeafD2OWK/eHYPY8YNcG1kGXIfyjLmHmg20DGBKNyzKsWYTzuypibJUX3kWWzzp7mQoe1vISYNTG1q62TgCvwHkfKRatU4AoV9Fja1EUJrUH4S85ZeL6KUYo4TnRm7txoGqdavZpsWHjNdGa8d0RDsfFifV4qkUzrDpzgZOBd4HbQDNh+Vhtl2y9vW6dbtzjpHZa2ftvs1z/7JTu9cdGWFtYsk5ixpGVBmSw2DlwhiiVxTmEj65+Tx0JdpzXmSNV6/DN2VIx+tePRi/LoL31n9PRi5N9ffJYmQ1jJcRsNxpZIoxlyG5Le6NBiibHdL9+2b3z7j6VFWlpZdCLiTF66NUSejBVKiBgRWAj3J221WkO6syuXr1k8hlWJq+0pVPyXx2WU4oDSATGGgS8xvuA6CCh67do1O6w3NOJxXciArLwRswJMYx538+YN29zc1H16+GAickvsqhhBkCTPnc6ILgjMi8KzubHheWelipVL5Ygy4HITChzFg5EK3Rgm87xmODjgNBQ7ghGRg7z++huuRxs6n4qiR7cCQ5u/5/d0bh7tA+Ug7Tq+bFZdEuGXjJtgY5AuteXK5wVigx/t7D6wZrdqyYxr6HjufBlsrBHF1NYYJXFws+lMc5FOR4bfPn5E/CTxOdrbf2SXL12wWx/etqTl7Z/+wR/aQmo9WsunLW5kqyE+Zvwji823Y8mn0YQe1yN97Jy/nEKPv165OylG0zEttM9HLXNooCELspZlFcz63zO9ehrRYrGhVdq79uc/+o492ntgC0uYp7FiikkGcunSZbt155bYy/xCEc94ggkaUoTZmUUbI5iMQRpsqpuStw9M7QFKcU9fZUMUaAHgR2zrwD4+fP9Du3r1FY07BDxyfSwzwHcohNxfYCLjiMj/kzsGPkWAY6vjwYkUNHRsYFvyHwJoVT4XGrCCRk/3tyb9dKhujYKrgtRnQ5fQiMNt6YwwKwMf4rkDYAcBqCfZQi6cCDPD1oMxFirDzva2xlP0ahTQYGcbfMYpQJAWKZTKIhu21RmVqiSQzExz1dhoObGQxBBsbvEuCsEKMOPJW6sq0eOg0rB6rW3Z5Jy99cW/a2c3r9pMqmDxcdKScQqQj1eIWumeFRGkfjeMWeBQ3k0f+X14z3Myfv31itAJZvTE+3T04fIhbUrZ15oW1b87AOgfkmZiHgM0mHQtlhhZb9y0nb279r/+9Gs2vzhjxZUF6/Y76pKIla43DgUKMz5AISDPHXxpNDDLZ13DpQ4MLhHf8oWCTPRZpctEf9CbrvVDdnztAMlGUVIKOqJSGXrAaemy4MNQhOg4wlGBSUxHJY+fbE7Y0tIKJmKEJWZlbcsYBVcIbyPsSSSGTWUcO4qSfAOAzBYPUieiVASlFCpAbV7H+vqmVvyMnbxPyGIY9eA7JRIpq1UbAuuhVoBvoedjo8lt8tmcXj9EzrBdY6Sks1P4IiGSiZjVGhV78OiOzS+43xMSGK7P+8Hzh6fFfxn96jXfjNEZKWFlgmfUnC0WVuytL/4dK2a2bDCOWzY+Lw+rJMmy5K1JPEsLFGGKcvuY2GiC6JdQRbdrcaD6eEEK1h9/CR70KfQj+n8rPR+/9kveGR19l3lfFABHaapVlMJnZoQf5IjoIbnW+FWlK8IbaajRbRzvW6Ndtq989b9ojFtZX7BMPiUOy+bWaemfWk28lpPim2DaVsfjmlDBFNaxXXUW22jNtjbtFhaz6+uuDet1tYIOgYsiBEqlHtOhEzBNIABpIYoUSokYSXGiQ6NYgbUInI4SSSlKSEvOnz+n5Aw5QMqILqG196HCHIs2Ie8seiMwLeOxVFiJLMqk7eH2Q1tiLR5FKTkniA1jURiTkz2dr8RjANzjIc77i5siIyj8Koif58+dd8a0YqkR27qEg+6Njo+iU6qUxD9KZxJWa5St229bOkWhalujXp3mrVEfKqWaCj5yj/pBy37zrd+2U1tnbDgY28rSqs3l5oUTTUaIoN2NQcp/bS/4FYHO0pEF+uLjX1jeB4XrH/MbOsYpmh491aa/YpZ71lP9Cb39STGKfnD+YXp8FRuKEcRlugEwB66jxjw4uSm0z6ODMF/vT5o2jvVsv/7Avvr1r9jmqVUbTkZ26coV+8lP37FEMiOjLUYsRomZdF7iSYoHY8/DnW11Ec4mBhSO6/Arb77gQDK6McXjjEfTLkc+SBFDm/9CwiREgLGSDRsX9GlcLzCNGcGQmFB42ILxnNiEYWECeA7wC5DsynsoAc4TAqim45ELIp3fiHw5bFtxJ/BNlpjlqYzjO7MzGtVkDEc8kCKC3KKV18BWC4zI887Qjk0sncSB0g3+GT1xyGRzB+nU3RtzVq9V7bBRtXwuY502BM2Ylfb3BFDTzc3PFezvffkfWj47b93O2HJpXBVzFreUfnF/aciZBrHSiw71xv27ow+GasvRpjXoygNf6GnQtN/ymDXs8eIwLXLT4eRknAtn8GVV7T/9yyN8ux0b0x67og9w0wvqehHZ3LSNiO1JfGiT2MCG1hVp8k//7Ft29/5tO33+lDU7hzZXmBVremllyYa9kc2lF2wmOychZ2FhQRSCew/uWK1eESExJFAwvqyvbqjjQEDr0UAddQUwkOdmF7Weh2yplIyE6754ghSO5iGePO7rzXPNz7j0gcdFaY85G44BFCM2UpJTKBUDMzOu4x5IyD/AncCD5DbQacm/O6zhwb7Anihk4jMl4urKKEZwikhGqTd8fKP4wEtSkOLECZkUEh6z3+va6vqaiJaA9uBVHHCEsoyUufyM7T7csWGza7lU1q69ek2Fiu8LsuPu3X1gv/H5L1gyRiEmVgqZCPIMj/bxTs8RoSN8J/x0/XMQ3DePsJ/n1dE8r/v5hLZAf8nTfuk7o2f+cT62HlHiWrRxG8jadjTpW7m2b9/53rdtoThnhaU52370QNHZcHpiw4SdO3NRdhu4OBJ7nJ1J2355R9seigDkQYqJ8t0O2wKX2XhB8Dts1Qwf6mxmThsxKejlHeRdCn5KjD9YdhQK/J7ooZEsMNwfeyRCJCkkOqCTmFbgdFd0LRQ0aAvy2c6kVQwY46jATkZ0djaAOMWQgkCx4PcyYatWVXQgVh5UD9ThLa+6mwEdD92RAhpjMdER7t27q60bzgOnTm2p+MlGxDzTvtsFgIaVPmfv/Pgd++KbX7A3Xn1dXU4qBj8qLgkeRWgEDqfi42THp4PKRz/Ao+LzzJ+Kkzv4Bd6Bk2L0C7xpH7tJgAn0F2HXMrQR9N2Y4E7pnRrdmv3wxz+Q/cRwPNCKeWVtSWMM6+75QsEq1bI92tu2+ULeKtWSuhzGnpWVdbtz+548scGIAGUBtdGVsc5OJfPa0jHy5GcIppzR79kmsalije5K+gWXfrSxycgLgKW4oVQnNIBCQ4QRz5sNHoxxzOAq1QOZqImCMF/QKwUPWliccyHoBBkKIYUuBGUME0aVy0oLhgRDMdEERzbqzqLO5wQSU3DAoli/t1seBBCbuCE/lYWCeVhv2aA7soX5ZUsls7a2tmnnT1+0xDhp6WRGJETsWXDilM5wMNSY6BXW47sfv5wgyM/jo/887+OkGD3ju+mm6X4nx21K6GoYsbxT0qCjQjW0vgqRiIbdpu3s37dyteRKcsar5EQhk5lcwkqVXd0WrCiTYePGihlNU9IW5udtb29XolHYy7ncvKQcsL5Z64coIIqWVtyjsTLfsplZdTn4rlEACIjkKbIFA7dRrHWvK8Ew9AWKIVgPrgOQCje3tiSlcJtbHC8nKnx7u3s6/AqHxIFAMoxZFSw2bkp0RU+Xd58g2aZgBZvkuXmowkwuL2M4whBn8zNyuqTw1so1u3zxqm2un7bZfMEyyZyNR2bpBCzzpHhAdEZOmUDo6sxmHzmfts06vvU6WcE/4xF4bjc/KUbP+Fb+3O/XqFLREbCW5tSzeXOMyTVvQyOCe2TVWsUq1X378bvft8N2xdL5iSUzpu5qeWXV8jMF6/UoKE4rAI+BuDcadGwkU/qR1uaVSkljE8eRAgTpr4OVbTJplUrNNjfORFKImq2sEKCIHzT4UssWFgoqQMKaYiYSJZssAdeY0DcabhFbQNNV0CiFGp9RkNU5RQ6PIcYpAGy2aW7aVtRIhg1J8KLmMWLxiexb0eJRJFuNri0trlt5r2axSdLeeO3XrFgoqnubzbibAIUTNbxvucC/IFtOIk+piUDssPkTGvSxWvSUrdeJHOMZT8HzuflJMXrG9/GpxegYjsRaHO9mPu90IuA0bsPqsTTCQ+IxdUuTOGBxX8m33/vRt+z6R+/I9P38pQuWQEDbG8gfSSm5MK5nZyxPB4NvUnekrmWxWJAH9mGjpc4A90a6lINyxa5cecUq5bqKVrVaUjEA1wFYxqCNAkEwIZgTtqxLy8u2s7sTdXwmuQqERooOnREr+ZgIoVhs1OXeiMPllcuX7caNm7a2uq7OCPAZ9jgbR7Z7AN90XHgc0erhkFitHNr62hm7cvEzdu70FUvATGcEi2csQeczHiFx9fU61rZas7NAYM0ZvafRH/98a44TcuIzfuR/aTc/KUbP+619cgJgOENYSrItFAAY3GMwJDqcI4rACDP8JLa0PdmW0NzsHW7b/e279s57P7Fqo2KzhZxtbK1Ys1WzwbijEaYwt6xNESxusB5Y1WA0+fycyHvnz1+w3d09dTTLxRXb2624qdugI+4Sq3kiq7HhUIxSg3RchLkLsnkFtIbrQyfnTHDkLQkrLiza/t6eXAWwUsGdcXNzS7+HHwT9AE8iWb4OnQkezMxkI5JC5xWzxbkV++yrb9rq8qZMy9B/pQy+D+Zn42nqiuQ5olcwF3uQgsbiRGJqp6vhLB6XeRxXDim2H/8Rn2yznvfH/nnc30kxeh7v4vH7OM4OcCDpmCrAvZLlIqZC5K4AjBsuhIvuKDG2/qgtTuXY+jawnt28+4Fd//BtG4yalpuJ2/2HN62g/LSULSwsWyKZ1ihWWJx36UZxVRgT0c0hTw2720FvZJcvXbbr7/9MuV9IRhaXFmU0XywuyD42WLhShGBFA5ATQID1B3ax0AzIhAOodr/usUzFwIuEW6VxCkjZ2TNn5en9aGfH7ty57TFLCceaWOOvFTcsa/O4dGsDRkQ0yndIoRq9Eqzk/cJjKE+Mt+k4ATF4/07/PGzNordec9qJKv55f8x/Gfd3Uoyex7v62Hr/yTsMfxmK0pOYhSdpTC/UK50fuicAcLfrGE76Kkxo4e5v37CfvP0D2zvYthpKgVgAAAFpSURBVHFqqLgkNmXzC4QRDjSebW2elel/vXZoX/rSW3b9+nWxn8+dvWiVctkKhVkrlR/Z7HzOHjy8a/MLcyoSbLrAkbA0oXB12wObn11UMkouM2unNs/Y1sZpSVgC+5vCA46DvCOAyUmlYPjF6yzref/naOMYs8QE7hMcIC8YjHxOLPT37Wg5EO7Ji/hRjQlBnuHvj11v+ujH/+55/MBP7uOX8Q6cFKNnfVd/biGSB8kT9P+nAagR3fcp04M2ctjjTtjOkczB4YPp3bJxrGuV/iPbO9iVL3Wn17VGs6Zm7OyZyxKBInvQhow01WTK1te35CIZi43s4GDf5hdhN1c0QnmuWVyjFv7eS4urtlLcsKsXX7PF+VXLJN1KI2nosZxAOBgPRZKkyIDtACwjE+HPQoKv14QjIiHXVaEds4T3pN9p3QibyUjrdQRA8xdR0aZgR/XFWfFs446Xvie7oZPu6Fk/5v8/bv9/AQCe18sD2Oi4AAAAAElFTkSuQmCC"/>
          <p:cNvSpPr>
            <a:spLocks noChangeAspect="1" noChangeArrowheads="1"/>
          </p:cNvSpPr>
          <p:nvPr/>
        </p:nvSpPr>
        <p:spPr bwMode="auto">
          <a:xfrm>
            <a:off x="174236" y="834636"/>
            <a:ext cx="12096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254784"/>
            <a:ext cx="1461112" cy="1418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48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435-CC94-4A79-91D6-FFCD67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9"/>
            <a:ext cx="7308850" cy="10286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CB89D-0D9C-4549-AD4E-9811C01F9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E543D-C5A6-4D43-B39E-5403AE63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ECD98-5237-4EFB-ACE2-3AF54D22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78E58-1DFD-4153-BE18-AC20F7B4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10</a:t>
            </a:fld>
            <a:endParaRPr lang="en-US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3" b="24153"/>
          <a:stretch>
            <a:fillRect/>
          </a:stretch>
        </p:blipFill>
        <p:spPr>
          <a:xfrm>
            <a:off x="8789459" y="1"/>
            <a:ext cx="3581399" cy="277782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06E319-CFF6-47B5-A20A-6B1263E9C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8D2B60-6EBF-438D-ACDF-B187F7759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AF7DC0-4335-4DB8-9A10-5BE769E707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E22499-9FA6-865C-0A94-32AA04CC0734}"/>
              </a:ext>
            </a:extLst>
          </p:cNvPr>
          <p:cNvSpPr/>
          <p:nvPr/>
        </p:nvSpPr>
        <p:spPr>
          <a:xfrm>
            <a:off x="7976331" y="1"/>
            <a:ext cx="2241975" cy="1287161"/>
          </a:xfrm>
          <a:custGeom>
            <a:avLst/>
            <a:gdLst>
              <a:gd name="connsiteX0" fmla="*/ 1243856 w 2241975"/>
              <a:gd name="connsiteY0" fmla="*/ 0 h 1287161"/>
              <a:gd name="connsiteX1" fmla="*/ 2241975 w 2241975"/>
              <a:gd name="connsiteY1" fmla="*/ 0 h 1287161"/>
              <a:gd name="connsiteX2" fmla="*/ 211390 w 2241975"/>
              <a:gd name="connsiteY2" fmla="*/ 1264806 h 1287161"/>
              <a:gd name="connsiteX3" fmla="*/ 0 w 2241975"/>
              <a:gd name="connsiteY3" fmla="*/ 1149127 h 1287161"/>
              <a:gd name="connsiteX4" fmla="*/ 0 w 2241975"/>
              <a:gd name="connsiteY4" fmla="*/ 848568 h 1287161"/>
              <a:gd name="connsiteX5" fmla="*/ 66114 w 2241975"/>
              <a:gd name="connsiteY5" fmla="*/ 732890 h 128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975" h="1287161">
                <a:moveTo>
                  <a:pt x="1243856" y="0"/>
                </a:moveTo>
                <a:lnTo>
                  <a:pt x="2241975" y="0"/>
                </a:lnTo>
                <a:lnTo>
                  <a:pt x="211390" y="1264806"/>
                </a:lnTo>
                <a:cubicBezTo>
                  <a:pt x="118961" y="1324228"/>
                  <a:pt x="3262" y="1258193"/>
                  <a:pt x="0" y="1149127"/>
                </a:cubicBezTo>
                <a:lnTo>
                  <a:pt x="0" y="848568"/>
                </a:lnTo>
                <a:cubicBezTo>
                  <a:pt x="0" y="802278"/>
                  <a:pt x="26424" y="759341"/>
                  <a:pt x="66114" y="73289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7690C7-4394-46D3-B4F2-BAC14DC13EF4}"/>
              </a:ext>
            </a:extLst>
          </p:cNvPr>
          <p:cNvSpPr/>
          <p:nvPr/>
        </p:nvSpPr>
        <p:spPr>
          <a:xfrm>
            <a:off x="8274310" y="1"/>
            <a:ext cx="1284706" cy="689074"/>
          </a:xfrm>
          <a:custGeom>
            <a:avLst/>
            <a:gdLst>
              <a:gd name="connsiteX0" fmla="*/ 556250 w 1284706"/>
              <a:gd name="connsiteY0" fmla="*/ 0 h 689074"/>
              <a:gd name="connsiteX1" fmla="*/ 1284706 w 1284706"/>
              <a:gd name="connsiteY1" fmla="*/ 0 h 689074"/>
              <a:gd name="connsiteX2" fmla="*/ 211430 w 1284706"/>
              <a:gd name="connsiteY2" fmla="*/ 668167 h 689074"/>
              <a:gd name="connsiteX3" fmla="*/ 0 w 1284706"/>
              <a:gd name="connsiteY3" fmla="*/ 549206 h 689074"/>
              <a:gd name="connsiteX4" fmla="*/ 0 w 1284706"/>
              <a:gd name="connsiteY4" fmla="*/ 420375 h 689074"/>
              <a:gd name="connsiteX5" fmla="*/ 66102 w 1284706"/>
              <a:gd name="connsiteY5" fmla="*/ 304748 h 68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4706" h="689074">
                <a:moveTo>
                  <a:pt x="556250" y="0"/>
                </a:moveTo>
                <a:lnTo>
                  <a:pt x="1284706" y="0"/>
                </a:lnTo>
                <a:lnTo>
                  <a:pt x="211430" y="668167"/>
                </a:lnTo>
                <a:cubicBezTo>
                  <a:pt x="118920" y="724314"/>
                  <a:pt x="3321" y="661566"/>
                  <a:pt x="0" y="549206"/>
                </a:cubicBezTo>
                <a:lnTo>
                  <a:pt x="0" y="420375"/>
                </a:lnTo>
                <a:cubicBezTo>
                  <a:pt x="0" y="374165"/>
                  <a:pt x="26409" y="331221"/>
                  <a:pt x="66102" y="304748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EF50F88D-5C4E-7F65-3732-721570C78DD9}"/>
              </a:ext>
            </a:extLst>
          </p:cNvPr>
          <p:cNvSpPr/>
          <p:nvPr/>
        </p:nvSpPr>
        <p:spPr>
          <a:xfrm>
            <a:off x="8052785" y="2293323"/>
            <a:ext cx="1473349" cy="105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0" extrusionOk="0">
                <a:moveTo>
                  <a:pt x="3535" y="19610"/>
                </a:moveTo>
                <a:lnTo>
                  <a:pt x="20535" y="5881"/>
                </a:lnTo>
                <a:cubicBezTo>
                  <a:pt x="21213" y="5314"/>
                  <a:pt x="21600" y="4370"/>
                  <a:pt x="21600" y="3362"/>
                </a:cubicBezTo>
                <a:lnTo>
                  <a:pt x="21600" y="2984"/>
                </a:lnTo>
                <a:cubicBezTo>
                  <a:pt x="21600" y="654"/>
                  <a:pt x="19614" y="-794"/>
                  <a:pt x="18065" y="465"/>
                </a:cubicBezTo>
                <a:lnTo>
                  <a:pt x="1065" y="14194"/>
                </a:lnTo>
                <a:cubicBezTo>
                  <a:pt x="387" y="14761"/>
                  <a:pt x="0" y="15705"/>
                  <a:pt x="0" y="16713"/>
                </a:cubicBezTo>
                <a:lnTo>
                  <a:pt x="0" y="17091"/>
                </a:lnTo>
                <a:cubicBezTo>
                  <a:pt x="48" y="19358"/>
                  <a:pt x="2034" y="20806"/>
                  <a:pt x="3535" y="1961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39203" y="2557682"/>
            <a:ext cx="10440955" cy="3592829"/>
          </a:xfrm>
          <a:prstGeom prst="ellipse">
            <a:avLst/>
          </a:prstGeom>
          <a:solidFill>
            <a:srgbClr val="CD774F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«ПРАВИЛЬНЫЙ ВЫБОР»</a:t>
            </a:r>
          </a:p>
        </p:txBody>
      </p:sp>
    </p:spTree>
    <p:extLst>
      <p:ext uri="{BB962C8B-B14F-4D97-AF65-F5344CB8AC3E}">
        <p14:creationId xmlns:p14="http://schemas.microsoft.com/office/powerpoint/2010/main" val="48035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9629191" cy="1394087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2024 ПО МАЙ 2025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11</a:t>
            </a:fld>
            <a:endParaRPr lang="en-US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1035698" y="1585814"/>
            <a:ext cx="6979297" cy="2099778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«Правильный выбор»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 31 школу, прочитав 53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лекций на разные темы, охватив более 3500 тысяч школьников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6 по 11 классы.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374504" y="3936740"/>
            <a:ext cx="6738256" cy="2200923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патологической анатомии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126 раз, охватив около 3000 человек.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 flipV="1">
            <a:off x="10636896" y="6137663"/>
            <a:ext cx="149291" cy="468410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91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10041099" cy="1006447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ВСЕГДА ВАЖНА!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12</a:t>
            </a:fld>
            <a:endParaRPr lang="en-US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56" y="1096382"/>
            <a:ext cx="2260233" cy="488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1" y="1445110"/>
            <a:ext cx="2215906" cy="4795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68" y="1926137"/>
            <a:ext cx="2131496" cy="461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69" y="1445109"/>
            <a:ext cx="2215906" cy="4795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4" y="1096381"/>
            <a:ext cx="2266476" cy="490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074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8817427" cy="1394087"/>
          </a:xfrm>
        </p:spPr>
        <p:txBody>
          <a:bodyPr>
            <a:normAutofit/>
          </a:bodyPr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13</a:t>
            </a:fld>
            <a:endParaRPr lang="en-US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4572000" cy="6891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607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556588" y="102636"/>
            <a:ext cx="7044612" cy="6755363"/>
          </a:xfrm>
          <a:prstGeom prst="ellipse">
            <a:avLst/>
          </a:prstGeom>
          <a:solidFill>
            <a:srgbClr val="CD774F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1112" cy="14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9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66287"/>
            <a:ext cx="8668138" cy="137915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ПЕРИОД: ЯНВАРЬ-МАЙ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2</a:t>
            </a:fld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2659225" y="1436913"/>
            <a:ext cx="7623110" cy="2575249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января по май 2025 года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 «Правильный выбор»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школ города Читы, прочитав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профориентационных и профилактических лекций на разные темы, охватив более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тысяч школьников с 6 по 11 классы.</a:t>
            </a:r>
          </a:p>
          <a:p>
            <a:pPr algn="ctr"/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35" y="3707658"/>
            <a:ext cx="4428930" cy="295319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80" y="3707658"/>
            <a:ext cx="4180115" cy="29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5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8817427" cy="13940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САМЫМИ ВОСТРЕБОВАННЫМИ ТЕМАМИ БЫЛИ: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3</a:t>
            </a:fld>
            <a:endParaRPr lang="en-US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70587" y="1524173"/>
            <a:ext cx="5999583" cy="1125937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Вейпы – вред здоровью, угроза жизни. Влияние электронных сигарет на организм.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Мнацаканян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А.Е. 207 группа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996821" y="2726741"/>
            <a:ext cx="6327710" cy="1288924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Половое воспитание подростков. Контрацепция.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Логинова А.И. ординатор кафедры акушерства и гинекологии</a:t>
            </a: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1747934" y="4092295"/>
            <a:ext cx="6724262" cy="1313414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зубы – красота и безопасность организма.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Докладчики: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Амурская С.П. 531 группа,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Дугаржапов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С.Д. 531 группа</a:t>
            </a:r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2687215" y="5482339"/>
            <a:ext cx="6209523" cy="1239136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Энергетики – удовольствие под знаком смерти.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Докладчики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Баранова П.С. 607 группа, Рахимова М.Ю. 201 группа, Петрова Е.И. 201 группа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4531" y="1088745"/>
            <a:ext cx="4674342" cy="3744512"/>
          </a:xfrm>
          <a:prstGeom prst="ellipse">
            <a:avLst/>
          </a:prstGeom>
          <a:ln w="63500" cap="rnd" cmpd="dbl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559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4E382-9EF1-4EBC-8F04-8C4130B8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493" y="66287"/>
            <a:ext cx="9125339" cy="11443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МУЗЕЯ ПАТОЛОГИЧЕСКОЙ АНАТОМИИ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C3FBB-70C8-4B6F-AF79-5136DB1FBA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3E8A3A-6FB3-4A01-980B-E2DB20DE2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4</a:t>
            </a:fld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20467" y="1290876"/>
            <a:ext cx="7705883" cy="2516014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ЯНВАРЬ -6 раз, ЗА ФЕВРАЛЬ - 15 раз ,ЗА МАРТ - 18 раз, ЗА АПРЕЛЬ – 20 раз, ЗА МАЙ – 5 РАЗ.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сложности: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посещения, около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38" y="3112668"/>
            <a:ext cx="4568325" cy="34262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66" y="3112668"/>
            <a:ext cx="4568326" cy="34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8817427" cy="139408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СТУДЕНТЫ, ПРОВОДИВШИЕ ЭКСКУРСИИ ПО МУЗЕЮ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5</a:t>
            </a:fld>
            <a:endParaRPr lang="en-US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553087" y="1947499"/>
            <a:ext cx="4085837" cy="4129451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Новикова Анна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Пруцкая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Гусев Александр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Мисюркеев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Симонян Арсен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Удод Денис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65" y="1436914"/>
            <a:ext cx="3972702" cy="529693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216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66287"/>
            <a:ext cx="8668138" cy="137915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ПЕРИОД: СЕНТЯБРЬ–ДЕКАБРЬ 2025 ГОД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6</a:t>
            </a:fld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2659225" y="1436914"/>
            <a:ext cx="7623110" cy="2357362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сентября по декабрь 2025 года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 «Правильный выбор»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 города Читы, прочитав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профориентационных и профилактических лекций на разные темы, охватив более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тысяч школьников с 6 по 11 классы.</a:t>
            </a:r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32" y="3975663"/>
            <a:ext cx="3843116" cy="2882337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" y="3629652"/>
            <a:ext cx="4012487" cy="30093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69" y="3629652"/>
            <a:ext cx="3971731" cy="29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9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8817427" cy="13940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САМЫМИ ВОСТРЕБОВАННЫМИ ТЕМАМИ БЫЛИ: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7</a:t>
            </a:fld>
            <a:endParaRPr lang="en-US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70587" y="1524173"/>
            <a:ext cx="6270172" cy="1506535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1.Вейпы – вред здоровью, угроза жизни. Влияние электронных сигарет на организм.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Докладчики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Фирсова Е.С. 443, Ковальчук В.А. 443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363893" y="3232472"/>
            <a:ext cx="7137919" cy="1890034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зависимостей: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«Дымовая завеса: что скрывает табачный дым и как дышать свободно».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 Миллер Т.Е.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ординатор кафедры психиатрии, наркологии и медицинской психологии</a:t>
            </a:r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1530219" y="5324270"/>
            <a:ext cx="6209523" cy="1386243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Энергетики – удовольствие под знаком смерти.</a:t>
            </a:r>
          </a:p>
          <a:p>
            <a:r>
              <a:rPr lang="ru-RU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Докладчики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Кудрявцев С.И. 315, Безруких Т.Н. 405</a:t>
            </a:r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40" y="1378825"/>
            <a:ext cx="3733143" cy="4977525"/>
          </a:xfrm>
          <a:prstGeom prst="ellipse">
            <a:avLst/>
          </a:prstGeom>
          <a:ln w="63500" cap="rnd">
            <a:solidFill>
              <a:schemeClr val="accent2">
                <a:alpha val="74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4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4E382-9EF1-4EBC-8F04-8C4130B8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493" y="66287"/>
            <a:ext cx="9125339" cy="11443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МУЗЕЯ ПАТОЛОГИЧЕСКОЙ АНАТОМИИ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C3FBB-70C8-4B6F-AF79-5136DB1FBA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3E8A3A-6FB3-4A01-980B-E2DB20DE2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8</a:t>
            </a:fld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20467" y="1290875"/>
            <a:ext cx="7705883" cy="3411753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СЕНТЯБРЬ -3 раз, ЗА ОКТЯБРЬ - 11 раз ,ЗА НОЯБРЬ - 13 раза, ЗА ДЕКАБРЬ – 5 раз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сложности: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посещения, около 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b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10" name="Объект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5" y="3540867"/>
            <a:ext cx="4552204" cy="3414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90" y="3659393"/>
            <a:ext cx="4580130" cy="3435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75" y="2557316"/>
            <a:ext cx="4068925" cy="3051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244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76" y="158620"/>
            <a:ext cx="8817427" cy="139408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СТУДЕНТЫ, ПРОВОДИВШИЕ ЭКСКУРСИИ ПО МУЗЕЮ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2E0B8-7E8C-4D5B-8720-7D6DF5745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8D2D0-7ED2-46AF-8889-FC318862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2B7600-67E3-4D97-B453-880E2742B982}" type="slidenum">
              <a:rPr lang="en-US" smtClean="0"/>
              <a:t>9</a:t>
            </a:fld>
            <a:endParaRPr lang="en-US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470279" y="1844349"/>
            <a:ext cx="3935380" cy="3841117"/>
          </a:xfrm>
          <a:prstGeom prst="snip2Diag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Анна Новикова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Анастасия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Пруцкая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Владислав Губанов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Илья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Стасевич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Арсен Симонян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Владислав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Мисюркеев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Александр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Гусеев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1"/>
            <a:ext cx="1461112" cy="1418253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2" y="1734708"/>
            <a:ext cx="3276379" cy="4368505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963553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GO">
  <a:themeElements>
    <a:clrScheme name="PGO - Diagonal Dynamic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1C514"/>
      </a:accent1>
      <a:accent2>
        <a:srgbClr val="7CAE3D"/>
      </a:accent2>
      <a:accent3>
        <a:srgbClr val="31A051"/>
      </a:accent3>
      <a:accent4>
        <a:srgbClr val="007D6B"/>
      </a:accent4>
      <a:accent5>
        <a:srgbClr val="05698A"/>
      </a:accent5>
      <a:accent6>
        <a:srgbClr val="21ABC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04_T_PGO_Diagonal Dynamics-16x9.pptx" id="{53CBE215-0E00-4E91-A3AB-496C630E4A2B}" vid="{DBE191D4-049D-46C9-A07D-68E71C03715D}"/>
    </a:ext>
  </a:extLst>
</a:theme>
</file>

<file path=ppt/theme/theme2.xml><?xml version="1.0" encoding="utf-8"?>
<a:theme xmlns:a="http://schemas.openxmlformats.org/drawingml/2006/main" name="Designed by Presentation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04_T_PGO_Diagonal Dynamics-16x9.pptx" id="{53CBE215-0E00-4E91-A3AB-496C630E4A2B}" vid="{66B368E4-1C0D-4D3A-A201-5ED75249E6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0304_T_PGO_Diagonal-Dynamics-16x9</Template>
  <TotalTime>181</TotalTime>
  <Words>763</Words>
  <Application>Microsoft Office PowerPoint</Application>
  <PresentationFormat>Широкоэкранный</PresentationFormat>
  <Paragraphs>100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Times New Roman</vt:lpstr>
      <vt:lpstr>PresentationGO</vt:lpstr>
      <vt:lpstr>Designed by PresentationGO</vt:lpstr>
      <vt:lpstr> </vt:lpstr>
      <vt:lpstr>ПЕРИОД: ЯНВАРЬ-МАЙ  2025 ГОД</vt:lpstr>
      <vt:lpstr>САМЫМИ ВОСТРЕБОВАННЫМИ ТЕМАМИ БЫЛИ:</vt:lpstr>
      <vt:lpstr>РАБОТА МУЗЕЯ ПАТОЛОГИЧЕСКОЙ АНАТОМИИ</vt:lpstr>
      <vt:lpstr>СТУДЕНТЫ, ПРОВОДИВШИЕ ЭКСКУРСИИ ПО МУЗЕЮ</vt:lpstr>
      <vt:lpstr>ПЕРИОД: СЕНТЯБРЬ–ДЕКАБРЬ 2025 ГОД</vt:lpstr>
      <vt:lpstr>САМЫМИ ВОСТРЕБОВАННЫМИ ТЕМАМИ БЫЛИ:</vt:lpstr>
      <vt:lpstr>РАБОТА МУЗЕЯ ПАТОЛОГИЧЕСКОЙ АНАТОМИИ</vt:lpstr>
      <vt:lpstr>СТУДЕНТЫ, ПРОВОДИВШИЕ ЭКСКУРСИИ ПО МУЗЕЮ</vt:lpstr>
      <vt:lpstr>Презентация PowerPoint</vt:lpstr>
      <vt:lpstr>С СЕНТЯБРЯ 2024 ПО МАЙ 2025  </vt:lpstr>
      <vt:lpstr>ОБРАТНАЯ СВЯЗЬ ВСЕГДА ВАЖНА!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Hector Benedi</dc:creator>
  <dc:description>© Copyright PresentationGo.com</dc:description>
  <cp:lastModifiedBy>Тюренкова Алёна Викторовна</cp:lastModifiedBy>
  <cp:revision>24</cp:revision>
  <dcterms:created xsi:type="dcterms:W3CDTF">2025-04-11T07:37:53Z</dcterms:created>
  <dcterms:modified xsi:type="dcterms:W3CDTF">2026-02-02T03:36:47Z</dcterms:modified>
  <cp:category>Templates</cp:category>
</cp:coreProperties>
</file>